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68" r:id="rId3"/>
    <p:sldId id="269" r:id="rId4"/>
    <p:sldId id="258" r:id="rId5"/>
    <p:sldId id="259" r:id="rId6"/>
    <p:sldId id="260" r:id="rId7"/>
    <p:sldId id="261" r:id="rId8"/>
    <p:sldId id="271" r:id="rId9"/>
    <p:sldId id="272" r:id="rId10"/>
    <p:sldId id="296" r:id="rId11"/>
    <p:sldId id="318" r:id="rId12"/>
    <p:sldId id="321" r:id="rId13"/>
    <p:sldId id="322" r:id="rId14"/>
    <p:sldId id="307" r:id="rId15"/>
    <p:sldId id="308" r:id="rId16"/>
    <p:sldId id="311" r:id="rId17"/>
    <p:sldId id="323" r:id="rId18"/>
    <p:sldId id="313" r:id="rId19"/>
    <p:sldId id="314" r:id="rId20"/>
    <p:sldId id="325" r:id="rId21"/>
    <p:sldId id="265" r:id="rId22"/>
    <p:sldId id="267" r:id="rId23"/>
  </p:sldIdLst>
  <p:sldSz cx="9144000" cy="5143500" type="screen16x9"/>
  <p:notesSz cx="6858000" cy="9144000"/>
  <p:embeddedFontLst>
    <p:embeddedFont>
      <p:font typeface="Inter" panose="020B0604020202020204" charset="0"/>
      <p:regular r:id="rId25"/>
      <p:bold r:id="rId26"/>
      <p:italic r:id="rId27"/>
      <p:boldItalic r:id="rId28"/>
    </p:embeddedFont>
    <p:embeddedFont>
      <p:font typeface="Inter Medium" panose="020B0604020202020204" charset="0"/>
      <p:regular r:id="rId29"/>
      <p:bold r:id="rId30"/>
      <p:italic r:id="rId31"/>
      <p:boldItalic r:id="rId32"/>
    </p:embeddedFont>
    <p:embeddedFont>
      <p:font typeface="Inter SemiBold" panose="020B0604020202020204" charset="0"/>
      <p:regular r:id="rId33"/>
      <p:bold r:id="rId34"/>
      <p:italic r:id="rId35"/>
      <p:boldItalic r:id="rId36"/>
    </p:embeddedFont>
    <p:embeddedFont>
      <p:font typeface="Lexend" panose="020B060402020202020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77"/>
    <a:srgbClr val="3A2100"/>
    <a:srgbClr val="608200"/>
    <a:srgbClr val="99CC00"/>
    <a:srgbClr val="CCCC00"/>
    <a:srgbClr val="E3E7E6"/>
    <a:srgbClr val="D2F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5697DE-49F2-4065-AEBD-671DCD3B9A5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5DA2C9-D320-42F7-8F64-6EF376FE8530}">
      <dgm:prSet phldrT="[Текст]"/>
      <dgm:spPr>
        <a:solidFill>
          <a:srgbClr val="3A2100"/>
        </a:solidFill>
      </dgm:spPr>
      <dgm:t>
        <a:bodyPr/>
        <a:lstStyle/>
        <a:p>
          <a:pPr>
            <a:buNone/>
          </a:pPr>
          <a:r>
            <a:rPr lang="uk-UA" baseline="0" noProof="0" dirty="0">
              <a:solidFill>
                <a:schemeClr val="bg1"/>
              </a:solidFill>
            </a:rPr>
            <a:t>Кабінетний аналіз</a:t>
          </a:r>
          <a:endParaRPr lang="ru-RU" dirty="0"/>
        </a:p>
      </dgm:t>
    </dgm:pt>
    <dgm:pt modelId="{34ECB1A6-7533-475E-B0E4-3A3FE82F0807}" type="parTrans" cxnId="{1A0C5593-D9E3-4DD5-AB50-57C43E88F176}">
      <dgm:prSet/>
      <dgm:spPr/>
      <dgm:t>
        <a:bodyPr/>
        <a:lstStyle/>
        <a:p>
          <a:endParaRPr lang="ru-RU"/>
        </a:p>
      </dgm:t>
    </dgm:pt>
    <dgm:pt modelId="{E5BB6370-7FA9-4659-8D2E-EF70EB9C4186}" type="sibTrans" cxnId="{1A0C5593-D9E3-4DD5-AB50-57C43E88F176}">
      <dgm:prSet/>
      <dgm:spPr/>
      <dgm:t>
        <a:bodyPr/>
        <a:lstStyle/>
        <a:p>
          <a:endParaRPr lang="ru-RU"/>
        </a:p>
      </dgm:t>
    </dgm:pt>
    <dgm:pt modelId="{3D055952-8DD0-43FA-9D49-F47E674BCA42}">
      <dgm:prSet phldrT="[Текст]"/>
      <dgm:spPr>
        <a:solidFill>
          <a:srgbClr val="8D9177"/>
        </a:solidFill>
        <a:ln>
          <a:solidFill>
            <a:schemeClr val="tx2"/>
          </a:solidFill>
        </a:ln>
      </dgm:spPr>
      <dgm:t>
        <a:bodyPr/>
        <a:lstStyle/>
        <a:p>
          <a:pPr>
            <a:buNone/>
          </a:pPr>
          <a:r>
            <a:rPr lang="uk-UA" baseline="0" noProof="0" dirty="0">
              <a:solidFill>
                <a:schemeClr val="tx1"/>
              </a:solidFill>
            </a:rPr>
            <a:t>Законодавство</a:t>
          </a:r>
          <a:endParaRPr lang="ru-RU" dirty="0">
            <a:solidFill>
              <a:schemeClr val="tx1"/>
            </a:solidFill>
          </a:endParaRPr>
        </a:p>
      </dgm:t>
    </dgm:pt>
    <dgm:pt modelId="{DF1756F0-FC2C-4C89-9115-BC44CD4F9B3D}" type="parTrans" cxnId="{CF3CBB17-4D7A-41E8-BA0F-AF1042119FA9}">
      <dgm:prSet/>
      <dgm:spPr/>
      <dgm:t>
        <a:bodyPr/>
        <a:lstStyle/>
        <a:p>
          <a:endParaRPr lang="ru-RU"/>
        </a:p>
      </dgm:t>
    </dgm:pt>
    <dgm:pt modelId="{3EAEC04C-2ACF-413E-B046-79DB5F25915A}" type="sibTrans" cxnId="{CF3CBB17-4D7A-41E8-BA0F-AF1042119FA9}">
      <dgm:prSet/>
      <dgm:spPr/>
      <dgm:t>
        <a:bodyPr/>
        <a:lstStyle/>
        <a:p>
          <a:endParaRPr lang="ru-RU"/>
        </a:p>
      </dgm:t>
    </dgm:pt>
    <dgm:pt modelId="{D00B67D5-8889-41DF-926E-25F185AFDCAF}">
      <dgm:prSet phldrT="[Текст]"/>
      <dgm:spPr>
        <a:solidFill>
          <a:srgbClr val="8D9177"/>
        </a:solidFill>
      </dgm:spPr>
      <dgm:t>
        <a:bodyPr/>
        <a:lstStyle/>
        <a:p>
          <a:r>
            <a:rPr lang="uk-UA" baseline="0" noProof="0" dirty="0">
              <a:solidFill>
                <a:schemeClr val="tx1"/>
              </a:solidFill>
            </a:rPr>
            <a:t>Внутрішні політики і документи</a:t>
          </a:r>
          <a:endParaRPr lang="ru-RU" dirty="0">
            <a:solidFill>
              <a:schemeClr val="tx1"/>
            </a:solidFill>
          </a:endParaRPr>
        </a:p>
      </dgm:t>
    </dgm:pt>
    <dgm:pt modelId="{81AA0441-0391-405F-A994-55ADAE2EAE5C}" type="parTrans" cxnId="{741DE669-CD34-4CAB-BCE4-5919CFEC2004}">
      <dgm:prSet/>
      <dgm:spPr/>
      <dgm:t>
        <a:bodyPr/>
        <a:lstStyle/>
        <a:p>
          <a:endParaRPr lang="ru-RU"/>
        </a:p>
      </dgm:t>
    </dgm:pt>
    <dgm:pt modelId="{A57FF173-4B11-48E9-A3EC-6FC6FD6D7E34}" type="sibTrans" cxnId="{741DE669-CD34-4CAB-BCE4-5919CFEC2004}">
      <dgm:prSet/>
      <dgm:spPr/>
      <dgm:t>
        <a:bodyPr/>
        <a:lstStyle/>
        <a:p>
          <a:endParaRPr lang="ru-RU"/>
        </a:p>
      </dgm:t>
    </dgm:pt>
    <dgm:pt modelId="{C6038BBA-E110-45EB-B555-166F7361D7C8}">
      <dgm:prSet phldrT="[Текст]" custT="1"/>
      <dgm:spPr>
        <a:solidFill>
          <a:srgbClr val="3A2100"/>
        </a:solidFill>
        <a:ln>
          <a:noFill/>
        </a:ln>
        <a:effectLst/>
      </dgm:spPr>
      <dgm:t>
        <a:bodyPr spcFirstLastPara="0" vert="horz" wrap="square" lIns="87630" tIns="87630" rIns="87630" bIns="87630" numCol="1" spcCol="1270" anchor="ctr" anchorCtr="0"/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baseline="0" noProof="0" dirty="0">
              <a:solidFill>
                <a:srgbClr val="FFFFFF"/>
              </a:solidFill>
              <a:latin typeface="Arial"/>
              <a:ea typeface="+mn-ea"/>
              <a:cs typeface="+mn-cs"/>
            </a:rPr>
            <a:t>Опитування</a:t>
          </a:r>
          <a:endParaRPr lang="ru-RU" sz="2300" kern="1200" baseline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AB9C5A32-4C39-46D1-B8B8-ADD92B42B254}" type="parTrans" cxnId="{25793487-DA87-4982-A0B7-9432755112B8}">
      <dgm:prSet/>
      <dgm:spPr/>
      <dgm:t>
        <a:bodyPr/>
        <a:lstStyle/>
        <a:p>
          <a:endParaRPr lang="ru-RU"/>
        </a:p>
      </dgm:t>
    </dgm:pt>
    <dgm:pt modelId="{793BA2E3-0997-4005-9E53-AE3886C84FF2}" type="sibTrans" cxnId="{25793487-DA87-4982-A0B7-9432755112B8}">
      <dgm:prSet/>
      <dgm:spPr/>
      <dgm:t>
        <a:bodyPr/>
        <a:lstStyle/>
        <a:p>
          <a:endParaRPr lang="ru-RU"/>
        </a:p>
      </dgm:t>
    </dgm:pt>
    <dgm:pt modelId="{B4B206CA-AC6F-43C6-B4D3-6324AE2434A8}">
      <dgm:prSet phldrT="[Текст]" phldr="0"/>
      <dgm:spPr>
        <a:solidFill>
          <a:srgbClr val="8D9177"/>
        </a:solidFill>
      </dgm:spPr>
      <dgm:t>
        <a:bodyPr/>
        <a:lstStyle/>
        <a:p>
          <a:pPr>
            <a:buNone/>
          </a:pPr>
          <a:r>
            <a:rPr lang="uk-UA" baseline="0" noProof="0" dirty="0">
              <a:solidFill>
                <a:schemeClr val="tx1"/>
              </a:solidFill>
            </a:rPr>
            <a:t>Інтерв’ю з керівниками і персоналом центрів</a:t>
          </a:r>
          <a:endParaRPr lang="ru-RU" dirty="0">
            <a:solidFill>
              <a:schemeClr val="tx1"/>
            </a:solidFill>
          </a:endParaRPr>
        </a:p>
      </dgm:t>
    </dgm:pt>
    <dgm:pt modelId="{03E72E6A-6CBB-49B4-84CB-BD8511D94ED4}" type="parTrans" cxnId="{8A9FC07A-4B38-4564-94C9-76648A33881A}">
      <dgm:prSet/>
      <dgm:spPr/>
      <dgm:t>
        <a:bodyPr/>
        <a:lstStyle/>
        <a:p>
          <a:endParaRPr lang="ru-RU"/>
        </a:p>
      </dgm:t>
    </dgm:pt>
    <dgm:pt modelId="{53E45EA6-38EB-4906-ABB3-B96F06A32C3F}" type="sibTrans" cxnId="{8A9FC07A-4B38-4564-94C9-76648A33881A}">
      <dgm:prSet/>
      <dgm:spPr/>
      <dgm:t>
        <a:bodyPr/>
        <a:lstStyle/>
        <a:p>
          <a:endParaRPr lang="ru-RU"/>
        </a:p>
      </dgm:t>
    </dgm:pt>
    <dgm:pt modelId="{7AC11884-D671-4B70-84A0-C4E6BC868630}">
      <dgm:prSet phldrT="[Текст]" phldr="0" custT="1"/>
      <dgm:spPr>
        <a:solidFill>
          <a:srgbClr val="3A2100"/>
        </a:solidFill>
        <a:ln>
          <a:noFill/>
        </a:ln>
        <a:effectLst/>
      </dgm:spPr>
      <dgm:t>
        <a:bodyPr spcFirstLastPara="0" vert="horz" wrap="square" lIns="87630" tIns="87630" rIns="87630" bIns="87630" numCol="1" spcCol="1270" anchor="ctr" anchorCtr="0"/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baseline="0" noProof="0" dirty="0">
              <a:solidFill>
                <a:srgbClr val="FFFFFF"/>
              </a:solidFill>
              <a:latin typeface="Arial"/>
              <a:ea typeface="+mn-ea"/>
              <a:cs typeface="+mn-cs"/>
            </a:rPr>
            <a:t>Візити до центрів</a:t>
          </a:r>
        </a:p>
      </dgm:t>
    </dgm:pt>
    <dgm:pt modelId="{9F133999-DC95-4D83-81C4-6D5EE417E94F}" type="parTrans" cxnId="{F6E86220-0DBD-47C7-B40B-EB9F11259F30}">
      <dgm:prSet/>
      <dgm:spPr/>
      <dgm:t>
        <a:bodyPr/>
        <a:lstStyle/>
        <a:p>
          <a:endParaRPr lang="ru-RU"/>
        </a:p>
      </dgm:t>
    </dgm:pt>
    <dgm:pt modelId="{8A03B62B-279E-4142-8D34-616436B77536}" type="sibTrans" cxnId="{F6E86220-0DBD-47C7-B40B-EB9F11259F30}">
      <dgm:prSet/>
      <dgm:spPr/>
      <dgm:t>
        <a:bodyPr/>
        <a:lstStyle/>
        <a:p>
          <a:endParaRPr lang="ru-RU"/>
        </a:p>
      </dgm:t>
    </dgm:pt>
    <dgm:pt modelId="{1F94DED3-96CD-424F-937F-3F3710FA4FBA}">
      <dgm:prSet phldrT="[Текст]" phldr="0"/>
      <dgm:spPr>
        <a:solidFill>
          <a:srgbClr val="8D9177"/>
        </a:solidFill>
      </dgm:spPr>
      <dgm:t>
        <a:bodyPr/>
        <a:lstStyle/>
        <a:p>
          <a:r>
            <a:rPr lang="uk-UA" baseline="0" noProof="0" dirty="0">
              <a:solidFill>
                <a:schemeClr val="tx1"/>
              </a:solidFill>
            </a:rPr>
            <a:t>Спостереження</a:t>
          </a:r>
          <a:endParaRPr lang="ru-RU" dirty="0">
            <a:solidFill>
              <a:schemeClr val="tx1"/>
            </a:solidFill>
          </a:endParaRPr>
        </a:p>
      </dgm:t>
    </dgm:pt>
    <dgm:pt modelId="{B160791F-ADF4-4E83-9E86-C94ADE334F80}" type="parTrans" cxnId="{0607A432-4680-48CB-9D5E-2D02CAF89F76}">
      <dgm:prSet/>
      <dgm:spPr/>
      <dgm:t>
        <a:bodyPr/>
        <a:lstStyle/>
        <a:p>
          <a:endParaRPr lang="ru-RU"/>
        </a:p>
      </dgm:t>
    </dgm:pt>
    <dgm:pt modelId="{FE9CF7E0-4E68-4F24-9411-A95E3CD4C3A3}" type="sibTrans" cxnId="{0607A432-4680-48CB-9D5E-2D02CAF89F76}">
      <dgm:prSet/>
      <dgm:spPr/>
      <dgm:t>
        <a:bodyPr/>
        <a:lstStyle/>
        <a:p>
          <a:endParaRPr lang="ru-RU"/>
        </a:p>
      </dgm:t>
    </dgm:pt>
    <dgm:pt modelId="{7631B9F5-28FB-41B7-9E1F-3ECEA9AC9A8D}">
      <dgm:prSet phldrT="[Текст]"/>
      <dgm:spPr>
        <a:solidFill>
          <a:srgbClr val="8D9177"/>
        </a:solidFill>
      </dgm:spPr>
      <dgm:t>
        <a:bodyPr/>
        <a:lstStyle/>
        <a:p>
          <a:pPr>
            <a:buNone/>
          </a:pPr>
          <a:r>
            <a:rPr lang="uk-UA" baseline="0" noProof="0" dirty="0">
              <a:solidFill>
                <a:schemeClr val="tx1"/>
              </a:solidFill>
            </a:rPr>
            <a:t>Аналіз сайтів, </a:t>
          </a:r>
          <a:r>
            <a:rPr lang="en-US" baseline="0" noProof="0" dirty="0">
              <a:solidFill>
                <a:schemeClr val="tx1"/>
              </a:solidFill>
            </a:rPr>
            <a:t>c</a:t>
          </a:r>
          <a:r>
            <a:rPr lang="uk-UA" baseline="0" noProof="0" dirty="0" err="1">
              <a:solidFill>
                <a:schemeClr val="tx1"/>
              </a:solidFill>
            </a:rPr>
            <a:t>оціальних</a:t>
          </a:r>
          <a:r>
            <a:rPr lang="uk-UA" baseline="0" noProof="0" dirty="0">
              <a:solidFill>
                <a:schemeClr val="tx1"/>
              </a:solidFill>
            </a:rPr>
            <a:t> мереж</a:t>
          </a:r>
          <a:endParaRPr lang="ru-RU" dirty="0">
            <a:solidFill>
              <a:schemeClr val="tx1"/>
            </a:solidFill>
          </a:endParaRPr>
        </a:p>
      </dgm:t>
    </dgm:pt>
    <dgm:pt modelId="{F88AF483-4C2F-4A33-928C-57F0303C15AA}" type="parTrans" cxnId="{D783F004-33F3-4275-90FA-03ABB8ED17DC}">
      <dgm:prSet/>
      <dgm:spPr/>
      <dgm:t>
        <a:bodyPr/>
        <a:lstStyle/>
        <a:p>
          <a:endParaRPr lang="ru-RU"/>
        </a:p>
      </dgm:t>
    </dgm:pt>
    <dgm:pt modelId="{CCF62B90-8A1D-423B-B35F-13809DAC8C30}" type="sibTrans" cxnId="{D783F004-33F3-4275-90FA-03ABB8ED17DC}">
      <dgm:prSet/>
      <dgm:spPr/>
      <dgm:t>
        <a:bodyPr/>
        <a:lstStyle/>
        <a:p>
          <a:endParaRPr lang="ru-RU"/>
        </a:p>
      </dgm:t>
    </dgm:pt>
    <dgm:pt modelId="{1D5EE022-7893-4929-B32D-B49A70A8C035}">
      <dgm:prSet phldrT="[Текст]" phldr="0"/>
      <dgm:spPr>
        <a:solidFill>
          <a:srgbClr val="8D9177"/>
        </a:solidFill>
      </dgm:spPr>
      <dgm:t>
        <a:bodyPr/>
        <a:lstStyle/>
        <a:p>
          <a:pPr>
            <a:buNone/>
          </a:pPr>
          <a:r>
            <a:rPr lang="uk-UA" baseline="0" noProof="0" dirty="0">
              <a:solidFill>
                <a:schemeClr val="tx1"/>
              </a:solidFill>
            </a:rPr>
            <a:t>Фокус-групи та інтерв’ю з пацієнтами/ клієнтами</a:t>
          </a:r>
        </a:p>
      </dgm:t>
    </dgm:pt>
    <dgm:pt modelId="{15F018B8-910B-44D7-9CC9-70685EB30A5E}" type="parTrans" cxnId="{13BF22CF-EDA4-406F-ADE3-3A9EBF4D2094}">
      <dgm:prSet/>
      <dgm:spPr/>
      <dgm:t>
        <a:bodyPr/>
        <a:lstStyle/>
        <a:p>
          <a:endParaRPr lang="ru-RU"/>
        </a:p>
      </dgm:t>
    </dgm:pt>
    <dgm:pt modelId="{EC79062A-6917-40E1-B68C-B3B11093CBBE}" type="sibTrans" cxnId="{13BF22CF-EDA4-406F-ADE3-3A9EBF4D2094}">
      <dgm:prSet/>
      <dgm:spPr/>
      <dgm:t>
        <a:bodyPr/>
        <a:lstStyle/>
        <a:p>
          <a:endParaRPr lang="ru-RU"/>
        </a:p>
      </dgm:t>
    </dgm:pt>
    <dgm:pt modelId="{0FE23008-C05D-4A01-A22A-3C2A2F3C340C}">
      <dgm:prSet phldrT="[Текст]" phldr="0"/>
      <dgm:spPr>
        <a:solidFill>
          <a:srgbClr val="8D9177"/>
        </a:solidFill>
      </dgm:spPr>
      <dgm:t>
        <a:bodyPr/>
        <a:lstStyle/>
        <a:p>
          <a:r>
            <a:rPr lang="uk-UA" baseline="0" noProof="0" dirty="0">
              <a:solidFill>
                <a:schemeClr val="tx1"/>
              </a:solidFill>
            </a:rPr>
            <a:t>Заповнення чек-листів «</a:t>
          </a:r>
          <a:r>
            <a:rPr lang="uk-UA" baseline="0" noProof="0" dirty="0" err="1">
              <a:solidFill>
                <a:schemeClr val="tx1"/>
              </a:solidFill>
            </a:rPr>
            <a:t>інклюзивність</a:t>
          </a:r>
          <a:r>
            <a:rPr lang="uk-UA" baseline="0" noProof="0" dirty="0">
              <a:solidFill>
                <a:schemeClr val="tx1"/>
              </a:solidFill>
            </a:rPr>
            <a:t>», «комфортність»</a:t>
          </a:r>
          <a:endParaRPr lang="ru-RU" dirty="0">
            <a:solidFill>
              <a:schemeClr val="tx1"/>
            </a:solidFill>
          </a:endParaRPr>
        </a:p>
      </dgm:t>
    </dgm:pt>
    <dgm:pt modelId="{C2366714-C856-4F4A-9CB4-C55F97240C83}" type="parTrans" cxnId="{B8556C21-0E59-4BF6-BEB2-C86A41246AF8}">
      <dgm:prSet/>
      <dgm:spPr/>
      <dgm:t>
        <a:bodyPr/>
        <a:lstStyle/>
        <a:p>
          <a:endParaRPr lang="ru-RU"/>
        </a:p>
      </dgm:t>
    </dgm:pt>
    <dgm:pt modelId="{8136FC10-584E-40D9-A948-BB45F5CBF309}" type="sibTrans" cxnId="{B8556C21-0E59-4BF6-BEB2-C86A41246AF8}">
      <dgm:prSet/>
      <dgm:spPr/>
      <dgm:t>
        <a:bodyPr/>
        <a:lstStyle/>
        <a:p>
          <a:endParaRPr lang="ru-RU"/>
        </a:p>
      </dgm:t>
    </dgm:pt>
    <dgm:pt modelId="{D923D853-6BCD-4B36-8736-10FBACBE0698}" type="pres">
      <dgm:prSet presAssocID="{085697DE-49F2-4065-AEBD-671DCD3B9A5F}" presName="theList" presStyleCnt="0">
        <dgm:presLayoutVars>
          <dgm:dir/>
          <dgm:animLvl val="lvl"/>
          <dgm:resizeHandles val="exact"/>
        </dgm:presLayoutVars>
      </dgm:prSet>
      <dgm:spPr/>
    </dgm:pt>
    <dgm:pt modelId="{4AEB6BB6-B680-4FFB-8F53-CC0ADE8E2C47}" type="pres">
      <dgm:prSet presAssocID="{335DA2C9-D320-42F7-8F64-6EF376FE8530}" presName="compNode" presStyleCnt="0"/>
      <dgm:spPr/>
    </dgm:pt>
    <dgm:pt modelId="{47E0EB7D-69C2-4314-ADDD-33398897E3B9}" type="pres">
      <dgm:prSet presAssocID="{335DA2C9-D320-42F7-8F64-6EF376FE8530}" presName="aNode" presStyleLbl="bgShp" presStyleIdx="0" presStyleCnt="3"/>
      <dgm:spPr/>
    </dgm:pt>
    <dgm:pt modelId="{CE460636-D3EA-448F-A530-5693012100E5}" type="pres">
      <dgm:prSet presAssocID="{335DA2C9-D320-42F7-8F64-6EF376FE8530}" presName="textNode" presStyleLbl="bgShp" presStyleIdx="0" presStyleCnt="3"/>
      <dgm:spPr/>
    </dgm:pt>
    <dgm:pt modelId="{BDE9562F-7B24-442E-B0C3-E922930FAAA8}" type="pres">
      <dgm:prSet presAssocID="{335DA2C9-D320-42F7-8F64-6EF376FE8530}" presName="compChildNode" presStyleCnt="0"/>
      <dgm:spPr/>
    </dgm:pt>
    <dgm:pt modelId="{6A9FAE86-41CE-432C-B5B5-FDD218F1F89D}" type="pres">
      <dgm:prSet presAssocID="{335DA2C9-D320-42F7-8F64-6EF376FE8530}" presName="theInnerList" presStyleCnt="0"/>
      <dgm:spPr/>
    </dgm:pt>
    <dgm:pt modelId="{C0CC2D87-49F1-46A8-BDA9-9D4A2E806A09}" type="pres">
      <dgm:prSet presAssocID="{3D055952-8DD0-43FA-9D49-F47E674BCA42}" presName="childNode" presStyleLbl="node1" presStyleIdx="0" presStyleCnt="7">
        <dgm:presLayoutVars>
          <dgm:bulletEnabled val="1"/>
        </dgm:presLayoutVars>
      </dgm:prSet>
      <dgm:spPr/>
    </dgm:pt>
    <dgm:pt modelId="{F2AB20A3-AC7F-4A58-A6EE-240A8DA96C6D}" type="pres">
      <dgm:prSet presAssocID="{3D055952-8DD0-43FA-9D49-F47E674BCA42}" presName="aSpace2" presStyleCnt="0"/>
      <dgm:spPr/>
    </dgm:pt>
    <dgm:pt modelId="{2D206943-38E7-484A-82F9-8D9C0714761B}" type="pres">
      <dgm:prSet presAssocID="{D00B67D5-8889-41DF-926E-25F185AFDCAF}" presName="childNode" presStyleLbl="node1" presStyleIdx="1" presStyleCnt="7">
        <dgm:presLayoutVars>
          <dgm:bulletEnabled val="1"/>
        </dgm:presLayoutVars>
      </dgm:prSet>
      <dgm:spPr/>
    </dgm:pt>
    <dgm:pt modelId="{1A1064AC-3AE6-49EE-B571-F6FBC7C015E5}" type="pres">
      <dgm:prSet presAssocID="{D00B67D5-8889-41DF-926E-25F185AFDCAF}" presName="aSpace2" presStyleCnt="0"/>
      <dgm:spPr/>
    </dgm:pt>
    <dgm:pt modelId="{B443B215-8152-4F19-92C4-1E4E1CD3D3D3}" type="pres">
      <dgm:prSet presAssocID="{7631B9F5-28FB-41B7-9E1F-3ECEA9AC9A8D}" presName="childNode" presStyleLbl="node1" presStyleIdx="2" presStyleCnt="7">
        <dgm:presLayoutVars>
          <dgm:bulletEnabled val="1"/>
        </dgm:presLayoutVars>
      </dgm:prSet>
      <dgm:spPr/>
    </dgm:pt>
    <dgm:pt modelId="{9CDF96F9-9FF5-429B-8063-343ADA76E67D}" type="pres">
      <dgm:prSet presAssocID="{335DA2C9-D320-42F7-8F64-6EF376FE8530}" presName="aSpace" presStyleCnt="0"/>
      <dgm:spPr/>
    </dgm:pt>
    <dgm:pt modelId="{C91DB4E3-AC52-48CC-B896-77258224308F}" type="pres">
      <dgm:prSet presAssocID="{C6038BBA-E110-45EB-B555-166F7361D7C8}" presName="compNode" presStyleCnt="0"/>
      <dgm:spPr/>
    </dgm:pt>
    <dgm:pt modelId="{38C484DA-74C6-4FC7-B648-2EF30B78ABB5}" type="pres">
      <dgm:prSet presAssocID="{C6038BBA-E110-45EB-B555-166F7361D7C8}" presName="aNode" presStyleLbl="bgShp" presStyleIdx="1" presStyleCnt="3"/>
      <dgm:spPr>
        <a:xfrm>
          <a:off x="1976231" y="0"/>
          <a:ext cx="1837697" cy="3258839"/>
        </a:xfrm>
        <a:prstGeom prst="roundRect">
          <a:avLst>
            <a:gd name="adj" fmla="val 10000"/>
          </a:avLst>
        </a:prstGeom>
      </dgm:spPr>
    </dgm:pt>
    <dgm:pt modelId="{68333F3E-3892-499B-94B6-3E7025E39515}" type="pres">
      <dgm:prSet presAssocID="{C6038BBA-E110-45EB-B555-166F7361D7C8}" presName="textNode" presStyleLbl="bgShp" presStyleIdx="1" presStyleCnt="3"/>
      <dgm:spPr/>
    </dgm:pt>
    <dgm:pt modelId="{C5DAC73C-5729-44C1-AADB-8E4013176126}" type="pres">
      <dgm:prSet presAssocID="{C6038BBA-E110-45EB-B555-166F7361D7C8}" presName="compChildNode" presStyleCnt="0"/>
      <dgm:spPr/>
    </dgm:pt>
    <dgm:pt modelId="{A739E1C7-0722-4F93-AD44-FCAB96B6F463}" type="pres">
      <dgm:prSet presAssocID="{C6038BBA-E110-45EB-B555-166F7361D7C8}" presName="theInnerList" presStyleCnt="0"/>
      <dgm:spPr/>
    </dgm:pt>
    <dgm:pt modelId="{118691A7-A5DA-4CC0-95AA-7B9137AF8E6D}" type="pres">
      <dgm:prSet presAssocID="{B4B206CA-AC6F-43C6-B4D3-6324AE2434A8}" presName="childNode" presStyleLbl="node1" presStyleIdx="3" presStyleCnt="7">
        <dgm:presLayoutVars>
          <dgm:bulletEnabled val="1"/>
        </dgm:presLayoutVars>
      </dgm:prSet>
      <dgm:spPr/>
    </dgm:pt>
    <dgm:pt modelId="{771BBA73-A66F-475F-8665-C97D61C54F7A}" type="pres">
      <dgm:prSet presAssocID="{B4B206CA-AC6F-43C6-B4D3-6324AE2434A8}" presName="aSpace2" presStyleCnt="0"/>
      <dgm:spPr/>
    </dgm:pt>
    <dgm:pt modelId="{CBA40579-E68F-4CDA-9E50-C5E717F02B2E}" type="pres">
      <dgm:prSet presAssocID="{1D5EE022-7893-4929-B32D-B49A70A8C035}" presName="childNode" presStyleLbl="node1" presStyleIdx="4" presStyleCnt="7" custLinFactNeighborX="-915" custLinFactNeighborY="13344">
        <dgm:presLayoutVars>
          <dgm:bulletEnabled val="1"/>
        </dgm:presLayoutVars>
      </dgm:prSet>
      <dgm:spPr/>
    </dgm:pt>
    <dgm:pt modelId="{9D676756-1795-4CC0-BF17-F6E3F432A2C5}" type="pres">
      <dgm:prSet presAssocID="{C6038BBA-E110-45EB-B555-166F7361D7C8}" presName="aSpace" presStyleCnt="0"/>
      <dgm:spPr/>
    </dgm:pt>
    <dgm:pt modelId="{02F5D63A-7186-43C1-9309-9C921C9CF0E6}" type="pres">
      <dgm:prSet presAssocID="{7AC11884-D671-4B70-84A0-C4E6BC868630}" presName="compNode" presStyleCnt="0"/>
      <dgm:spPr/>
    </dgm:pt>
    <dgm:pt modelId="{1E7291EE-AD32-4F17-AE7D-DA4B830C261E}" type="pres">
      <dgm:prSet presAssocID="{7AC11884-D671-4B70-84A0-C4E6BC868630}" presName="aNode" presStyleLbl="bgShp" presStyleIdx="2" presStyleCnt="3" custLinFactNeighborX="7788" custLinFactNeighborY="-2384"/>
      <dgm:spPr>
        <a:xfrm>
          <a:off x="3952462" y="0"/>
          <a:ext cx="1837697" cy="3258839"/>
        </a:xfrm>
        <a:prstGeom prst="roundRect">
          <a:avLst>
            <a:gd name="adj" fmla="val 10000"/>
          </a:avLst>
        </a:prstGeom>
      </dgm:spPr>
    </dgm:pt>
    <dgm:pt modelId="{1E9309B1-2426-4E94-A610-E516B065CD33}" type="pres">
      <dgm:prSet presAssocID="{7AC11884-D671-4B70-84A0-C4E6BC868630}" presName="textNode" presStyleLbl="bgShp" presStyleIdx="2" presStyleCnt="3"/>
      <dgm:spPr/>
    </dgm:pt>
    <dgm:pt modelId="{FAB3A79F-06ED-4086-BC7F-62BEAEB548A8}" type="pres">
      <dgm:prSet presAssocID="{7AC11884-D671-4B70-84A0-C4E6BC868630}" presName="compChildNode" presStyleCnt="0"/>
      <dgm:spPr/>
    </dgm:pt>
    <dgm:pt modelId="{457D3989-E6CA-4562-A170-2FF6CA73F2C3}" type="pres">
      <dgm:prSet presAssocID="{7AC11884-D671-4B70-84A0-C4E6BC868630}" presName="theInnerList" presStyleCnt="0"/>
      <dgm:spPr/>
    </dgm:pt>
    <dgm:pt modelId="{9E20B1D5-4D63-4F47-9C27-5208392B6A24}" type="pres">
      <dgm:prSet presAssocID="{1F94DED3-96CD-424F-937F-3F3710FA4FBA}" presName="childNode" presStyleLbl="node1" presStyleIdx="5" presStyleCnt="7">
        <dgm:presLayoutVars>
          <dgm:bulletEnabled val="1"/>
        </dgm:presLayoutVars>
      </dgm:prSet>
      <dgm:spPr/>
    </dgm:pt>
    <dgm:pt modelId="{589012E6-C1FE-4DCF-A776-CA7887B60F3A}" type="pres">
      <dgm:prSet presAssocID="{1F94DED3-96CD-424F-937F-3F3710FA4FBA}" presName="aSpace2" presStyleCnt="0"/>
      <dgm:spPr/>
    </dgm:pt>
    <dgm:pt modelId="{4E1ED931-78E8-49C9-9474-58E833F71ACF}" type="pres">
      <dgm:prSet presAssocID="{0FE23008-C05D-4A01-A22A-3C2A2F3C340C}" presName="childNode" presStyleLbl="node1" presStyleIdx="6" presStyleCnt="7" custLinFactNeighborX="-1829" custLinFactNeighborY="17791">
        <dgm:presLayoutVars>
          <dgm:bulletEnabled val="1"/>
        </dgm:presLayoutVars>
      </dgm:prSet>
      <dgm:spPr/>
    </dgm:pt>
  </dgm:ptLst>
  <dgm:cxnLst>
    <dgm:cxn modelId="{D783F004-33F3-4275-90FA-03ABB8ED17DC}" srcId="{335DA2C9-D320-42F7-8F64-6EF376FE8530}" destId="{7631B9F5-28FB-41B7-9E1F-3ECEA9AC9A8D}" srcOrd="2" destOrd="0" parTransId="{F88AF483-4C2F-4A33-928C-57F0303C15AA}" sibTransId="{CCF62B90-8A1D-423B-B35F-13809DAC8C30}"/>
    <dgm:cxn modelId="{8D303215-7D68-429B-8648-C6EB3C615A28}" type="presOf" srcId="{3D055952-8DD0-43FA-9D49-F47E674BCA42}" destId="{C0CC2D87-49F1-46A8-BDA9-9D4A2E806A09}" srcOrd="0" destOrd="0" presId="urn:microsoft.com/office/officeart/2005/8/layout/lProcess2"/>
    <dgm:cxn modelId="{CF3CBB17-4D7A-41E8-BA0F-AF1042119FA9}" srcId="{335DA2C9-D320-42F7-8F64-6EF376FE8530}" destId="{3D055952-8DD0-43FA-9D49-F47E674BCA42}" srcOrd="0" destOrd="0" parTransId="{DF1756F0-FC2C-4C89-9115-BC44CD4F9B3D}" sibTransId="{3EAEC04C-2ACF-413E-B046-79DB5F25915A}"/>
    <dgm:cxn modelId="{F6E86220-0DBD-47C7-B40B-EB9F11259F30}" srcId="{085697DE-49F2-4065-AEBD-671DCD3B9A5F}" destId="{7AC11884-D671-4B70-84A0-C4E6BC868630}" srcOrd="2" destOrd="0" parTransId="{9F133999-DC95-4D83-81C4-6D5EE417E94F}" sibTransId="{8A03B62B-279E-4142-8D34-616436B77536}"/>
    <dgm:cxn modelId="{B8556C21-0E59-4BF6-BEB2-C86A41246AF8}" srcId="{7AC11884-D671-4B70-84A0-C4E6BC868630}" destId="{0FE23008-C05D-4A01-A22A-3C2A2F3C340C}" srcOrd="1" destOrd="0" parTransId="{C2366714-C856-4F4A-9CB4-C55F97240C83}" sibTransId="{8136FC10-584E-40D9-A948-BB45F5CBF309}"/>
    <dgm:cxn modelId="{0607A432-4680-48CB-9D5E-2D02CAF89F76}" srcId="{7AC11884-D671-4B70-84A0-C4E6BC868630}" destId="{1F94DED3-96CD-424F-937F-3F3710FA4FBA}" srcOrd="0" destOrd="0" parTransId="{B160791F-ADF4-4E83-9E86-C94ADE334F80}" sibTransId="{FE9CF7E0-4E68-4F24-9411-A95E3CD4C3A3}"/>
    <dgm:cxn modelId="{9F33953B-154C-4D5F-AB15-785C8B3C373D}" type="presOf" srcId="{085697DE-49F2-4065-AEBD-671DCD3B9A5F}" destId="{D923D853-6BCD-4B36-8736-10FBACBE0698}" srcOrd="0" destOrd="0" presId="urn:microsoft.com/office/officeart/2005/8/layout/lProcess2"/>
    <dgm:cxn modelId="{654C3840-D8E9-4253-B5DA-104FE023168C}" type="presOf" srcId="{C6038BBA-E110-45EB-B555-166F7361D7C8}" destId="{68333F3E-3892-499B-94B6-3E7025E39515}" srcOrd="1" destOrd="0" presId="urn:microsoft.com/office/officeart/2005/8/layout/lProcess2"/>
    <dgm:cxn modelId="{5E04E162-6D5A-4021-BCB7-A5C92C125A7B}" type="presOf" srcId="{B4B206CA-AC6F-43C6-B4D3-6324AE2434A8}" destId="{118691A7-A5DA-4CC0-95AA-7B9137AF8E6D}" srcOrd="0" destOrd="0" presId="urn:microsoft.com/office/officeart/2005/8/layout/lProcess2"/>
    <dgm:cxn modelId="{F042DE48-2C92-4871-B928-312924A15B30}" type="presOf" srcId="{C6038BBA-E110-45EB-B555-166F7361D7C8}" destId="{38C484DA-74C6-4FC7-B648-2EF30B78ABB5}" srcOrd="0" destOrd="0" presId="urn:microsoft.com/office/officeart/2005/8/layout/lProcess2"/>
    <dgm:cxn modelId="{741DE669-CD34-4CAB-BCE4-5919CFEC2004}" srcId="{335DA2C9-D320-42F7-8F64-6EF376FE8530}" destId="{D00B67D5-8889-41DF-926E-25F185AFDCAF}" srcOrd="1" destOrd="0" parTransId="{81AA0441-0391-405F-A994-55ADAE2EAE5C}" sibTransId="{A57FF173-4B11-48E9-A3EC-6FC6FD6D7E34}"/>
    <dgm:cxn modelId="{8A9FC07A-4B38-4564-94C9-76648A33881A}" srcId="{C6038BBA-E110-45EB-B555-166F7361D7C8}" destId="{B4B206CA-AC6F-43C6-B4D3-6324AE2434A8}" srcOrd="0" destOrd="0" parTransId="{03E72E6A-6CBB-49B4-84CB-BD8511D94ED4}" sibTransId="{53E45EA6-38EB-4906-ABB3-B96F06A32C3F}"/>
    <dgm:cxn modelId="{323F827C-CDA8-45A2-B5A8-BE51A1B124D8}" type="presOf" srcId="{335DA2C9-D320-42F7-8F64-6EF376FE8530}" destId="{CE460636-D3EA-448F-A530-5693012100E5}" srcOrd="1" destOrd="0" presId="urn:microsoft.com/office/officeart/2005/8/layout/lProcess2"/>
    <dgm:cxn modelId="{25793487-DA87-4982-A0B7-9432755112B8}" srcId="{085697DE-49F2-4065-AEBD-671DCD3B9A5F}" destId="{C6038BBA-E110-45EB-B555-166F7361D7C8}" srcOrd="1" destOrd="0" parTransId="{AB9C5A32-4C39-46D1-B8B8-ADD92B42B254}" sibTransId="{793BA2E3-0997-4005-9E53-AE3886C84FF2}"/>
    <dgm:cxn modelId="{86FC528D-CE72-48A1-98D0-E08B05BDBA6F}" type="presOf" srcId="{0FE23008-C05D-4A01-A22A-3C2A2F3C340C}" destId="{4E1ED931-78E8-49C9-9474-58E833F71ACF}" srcOrd="0" destOrd="0" presId="urn:microsoft.com/office/officeart/2005/8/layout/lProcess2"/>
    <dgm:cxn modelId="{74611090-A178-477B-950D-5F85AF9A1D79}" type="presOf" srcId="{7AC11884-D671-4B70-84A0-C4E6BC868630}" destId="{1E9309B1-2426-4E94-A610-E516B065CD33}" srcOrd="1" destOrd="0" presId="urn:microsoft.com/office/officeart/2005/8/layout/lProcess2"/>
    <dgm:cxn modelId="{1A0C5593-D9E3-4DD5-AB50-57C43E88F176}" srcId="{085697DE-49F2-4065-AEBD-671DCD3B9A5F}" destId="{335DA2C9-D320-42F7-8F64-6EF376FE8530}" srcOrd="0" destOrd="0" parTransId="{34ECB1A6-7533-475E-B0E4-3A3FE82F0807}" sibTransId="{E5BB6370-7FA9-4659-8D2E-EF70EB9C4186}"/>
    <dgm:cxn modelId="{01F9DF93-2E09-4022-B377-455F810F25FB}" type="presOf" srcId="{1D5EE022-7893-4929-B32D-B49A70A8C035}" destId="{CBA40579-E68F-4CDA-9E50-C5E717F02B2E}" srcOrd="0" destOrd="0" presId="urn:microsoft.com/office/officeart/2005/8/layout/lProcess2"/>
    <dgm:cxn modelId="{CCCC069F-9FA7-438B-838F-26C8B47FB528}" type="presOf" srcId="{1F94DED3-96CD-424F-937F-3F3710FA4FBA}" destId="{9E20B1D5-4D63-4F47-9C27-5208392B6A24}" srcOrd="0" destOrd="0" presId="urn:microsoft.com/office/officeart/2005/8/layout/lProcess2"/>
    <dgm:cxn modelId="{1EA9D6A1-4566-4EF8-A476-3564B0AFE894}" type="presOf" srcId="{335DA2C9-D320-42F7-8F64-6EF376FE8530}" destId="{47E0EB7D-69C2-4314-ADDD-33398897E3B9}" srcOrd="0" destOrd="0" presId="urn:microsoft.com/office/officeart/2005/8/layout/lProcess2"/>
    <dgm:cxn modelId="{13BF22CF-EDA4-406F-ADE3-3A9EBF4D2094}" srcId="{C6038BBA-E110-45EB-B555-166F7361D7C8}" destId="{1D5EE022-7893-4929-B32D-B49A70A8C035}" srcOrd="1" destOrd="0" parTransId="{15F018B8-910B-44D7-9CC9-70685EB30A5E}" sibTransId="{EC79062A-6917-40E1-B68C-B3B11093CBBE}"/>
    <dgm:cxn modelId="{AF6919EB-FCBA-4478-88A5-16B5DABAAD79}" type="presOf" srcId="{D00B67D5-8889-41DF-926E-25F185AFDCAF}" destId="{2D206943-38E7-484A-82F9-8D9C0714761B}" srcOrd="0" destOrd="0" presId="urn:microsoft.com/office/officeart/2005/8/layout/lProcess2"/>
    <dgm:cxn modelId="{40813BF2-17A9-457F-94D7-BB582283B607}" type="presOf" srcId="{7AC11884-D671-4B70-84A0-C4E6BC868630}" destId="{1E7291EE-AD32-4F17-AE7D-DA4B830C261E}" srcOrd="0" destOrd="0" presId="urn:microsoft.com/office/officeart/2005/8/layout/lProcess2"/>
    <dgm:cxn modelId="{8E1354F9-425F-45EF-962A-536444942309}" type="presOf" srcId="{7631B9F5-28FB-41B7-9E1F-3ECEA9AC9A8D}" destId="{B443B215-8152-4F19-92C4-1E4E1CD3D3D3}" srcOrd="0" destOrd="0" presId="urn:microsoft.com/office/officeart/2005/8/layout/lProcess2"/>
    <dgm:cxn modelId="{2EA37F82-0101-4929-A7D7-5FD33A4212CE}" type="presParOf" srcId="{D923D853-6BCD-4B36-8736-10FBACBE0698}" destId="{4AEB6BB6-B680-4FFB-8F53-CC0ADE8E2C47}" srcOrd="0" destOrd="0" presId="urn:microsoft.com/office/officeart/2005/8/layout/lProcess2"/>
    <dgm:cxn modelId="{9823E789-594C-4D6C-A064-A58E8E112488}" type="presParOf" srcId="{4AEB6BB6-B680-4FFB-8F53-CC0ADE8E2C47}" destId="{47E0EB7D-69C2-4314-ADDD-33398897E3B9}" srcOrd="0" destOrd="0" presId="urn:microsoft.com/office/officeart/2005/8/layout/lProcess2"/>
    <dgm:cxn modelId="{F76D2C17-4BD3-41E4-8226-21AA1D5DE3C9}" type="presParOf" srcId="{4AEB6BB6-B680-4FFB-8F53-CC0ADE8E2C47}" destId="{CE460636-D3EA-448F-A530-5693012100E5}" srcOrd="1" destOrd="0" presId="urn:microsoft.com/office/officeart/2005/8/layout/lProcess2"/>
    <dgm:cxn modelId="{1C6173EF-3895-46C5-AAD9-F4A5D6BA6616}" type="presParOf" srcId="{4AEB6BB6-B680-4FFB-8F53-CC0ADE8E2C47}" destId="{BDE9562F-7B24-442E-B0C3-E922930FAAA8}" srcOrd="2" destOrd="0" presId="urn:microsoft.com/office/officeart/2005/8/layout/lProcess2"/>
    <dgm:cxn modelId="{864E9620-9269-4C53-A464-AF0190AE4C54}" type="presParOf" srcId="{BDE9562F-7B24-442E-B0C3-E922930FAAA8}" destId="{6A9FAE86-41CE-432C-B5B5-FDD218F1F89D}" srcOrd="0" destOrd="0" presId="urn:microsoft.com/office/officeart/2005/8/layout/lProcess2"/>
    <dgm:cxn modelId="{51081183-16FA-4BF5-A711-5B84607C5FFA}" type="presParOf" srcId="{6A9FAE86-41CE-432C-B5B5-FDD218F1F89D}" destId="{C0CC2D87-49F1-46A8-BDA9-9D4A2E806A09}" srcOrd="0" destOrd="0" presId="urn:microsoft.com/office/officeart/2005/8/layout/lProcess2"/>
    <dgm:cxn modelId="{8BE40EA2-7FAA-4A89-8725-36E827717FFF}" type="presParOf" srcId="{6A9FAE86-41CE-432C-B5B5-FDD218F1F89D}" destId="{F2AB20A3-AC7F-4A58-A6EE-240A8DA96C6D}" srcOrd="1" destOrd="0" presId="urn:microsoft.com/office/officeart/2005/8/layout/lProcess2"/>
    <dgm:cxn modelId="{AAA5F32C-47D1-47D0-B0A5-07843F7F5549}" type="presParOf" srcId="{6A9FAE86-41CE-432C-B5B5-FDD218F1F89D}" destId="{2D206943-38E7-484A-82F9-8D9C0714761B}" srcOrd="2" destOrd="0" presId="urn:microsoft.com/office/officeart/2005/8/layout/lProcess2"/>
    <dgm:cxn modelId="{ADB05765-15D0-4B88-9F42-7DC3E83CC050}" type="presParOf" srcId="{6A9FAE86-41CE-432C-B5B5-FDD218F1F89D}" destId="{1A1064AC-3AE6-49EE-B571-F6FBC7C015E5}" srcOrd="3" destOrd="0" presId="urn:microsoft.com/office/officeart/2005/8/layout/lProcess2"/>
    <dgm:cxn modelId="{EFFEAB63-A101-40E8-ACC7-149FE6870D30}" type="presParOf" srcId="{6A9FAE86-41CE-432C-B5B5-FDD218F1F89D}" destId="{B443B215-8152-4F19-92C4-1E4E1CD3D3D3}" srcOrd="4" destOrd="0" presId="urn:microsoft.com/office/officeart/2005/8/layout/lProcess2"/>
    <dgm:cxn modelId="{4F774006-630B-4FBA-9CF7-E804EB48FB22}" type="presParOf" srcId="{D923D853-6BCD-4B36-8736-10FBACBE0698}" destId="{9CDF96F9-9FF5-429B-8063-343ADA76E67D}" srcOrd="1" destOrd="0" presId="urn:microsoft.com/office/officeart/2005/8/layout/lProcess2"/>
    <dgm:cxn modelId="{AFDF3B2D-3C44-40B9-8C77-B103306EC051}" type="presParOf" srcId="{D923D853-6BCD-4B36-8736-10FBACBE0698}" destId="{C91DB4E3-AC52-48CC-B896-77258224308F}" srcOrd="2" destOrd="0" presId="urn:microsoft.com/office/officeart/2005/8/layout/lProcess2"/>
    <dgm:cxn modelId="{2384E566-1AFE-4A43-83FA-FD4BE62A7262}" type="presParOf" srcId="{C91DB4E3-AC52-48CC-B896-77258224308F}" destId="{38C484DA-74C6-4FC7-B648-2EF30B78ABB5}" srcOrd="0" destOrd="0" presId="urn:microsoft.com/office/officeart/2005/8/layout/lProcess2"/>
    <dgm:cxn modelId="{6F50F82C-2D49-4CB1-8ECC-A4F7C1006FC5}" type="presParOf" srcId="{C91DB4E3-AC52-48CC-B896-77258224308F}" destId="{68333F3E-3892-499B-94B6-3E7025E39515}" srcOrd="1" destOrd="0" presId="urn:microsoft.com/office/officeart/2005/8/layout/lProcess2"/>
    <dgm:cxn modelId="{E81144AD-7C7D-4638-A8E1-4B41DD8CEF23}" type="presParOf" srcId="{C91DB4E3-AC52-48CC-B896-77258224308F}" destId="{C5DAC73C-5729-44C1-AADB-8E4013176126}" srcOrd="2" destOrd="0" presId="urn:microsoft.com/office/officeart/2005/8/layout/lProcess2"/>
    <dgm:cxn modelId="{65337847-2A7D-45B4-8CDB-9E44233D59E5}" type="presParOf" srcId="{C5DAC73C-5729-44C1-AADB-8E4013176126}" destId="{A739E1C7-0722-4F93-AD44-FCAB96B6F463}" srcOrd="0" destOrd="0" presId="urn:microsoft.com/office/officeart/2005/8/layout/lProcess2"/>
    <dgm:cxn modelId="{8744726B-0923-45FC-849D-ABF016BE19E8}" type="presParOf" srcId="{A739E1C7-0722-4F93-AD44-FCAB96B6F463}" destId="{118691A7-A5DA-4CC0-95AA-7B9137AF8E6D}" srcOrd="0" destOrd="0" presId="urn:microsoft.com/office/officeart/2005/8/layout/lProcess2"/>
    <dgm:cxn modelId="{712F8997-B8AE-4627-B7B1-BFF43ADD6716}" type="presParOf" srcId="{A739E1C7-0722-4F93-AD44-FCAB96B6F463}" destId="{771BBA73-A66F-475F-8665-C97D61C54F7A}" srcOrd="1" destOrd="0" presId="urn:microsoft.com/office/officeart/2005/8/layout/lProcess2"/>
    <dgm:cxn modelId="{838681AB-F970-4CAD-862E-829AD4CF323E}" type="presParOf" srcId="{A739E1C7-0722-4F93-AD44-FCAB96B6F463}" destId="{CBA40579-E68F-4CDA-9E50-C5E717F02B2E}" srcOrd="2" destOrd="0" presId="urn:microsoft.com/office/officeart/2005/8/layout/lProcess2"/>
    <dgm:cxn modelId="{6B6CEB05-4A10-4560-A742-6283F3C9D85C}" type="presParOf" srcId="{D923D853-6BCD-4B36-8736-10FBACBE0698}" destId="{9D676756-1795-4CC0-BF17-F6E3F432A2C5}" srcOrd="3" destOrd="0" presId="urn:microsoft.com/office/officeart/2005/8/layout/lProcess2"/>
    <dgm:cxn modelId="{B00A1C5B-F4A4-441B-A268-B0FA3934414D}" type="presParOf" srcId="{D923D853-6BCD-4B36-8736-10FBACBE0698}" destId="{02F5D63A-7186-43C1-9309-9C921C9CF0E6}" srcOrd="4" destOrd="0" presId="urn:microsoft.com/office/officeart/2005/8/layout/lProcess2"/>
    <dgm:cxn modelId="{9E828655-7973-4AE7-94DB-B08B597682C5}" type="presParOf" srcId="{02F5D63A-7186-43C1-9309-9C921C9CF0E6}" destId="{1E7291EE-AD32-4F17-AE7D-DA4B830C261E}" srcOrd="0" destOrd="0" presId="urn:microsoft.com/office/officeart/2005/8/layout/lProcess2"/>
    <dgm:cxn modelId="{878B6AE2-900A-4527-9A66-120CFE79DF06}" type="presParOf" srcId="{02F5D63A-7186-43C1-9309-9C921C9CF0E6}" destId="{1E9309B1-2426-4E94-A610-E516B065CD33}" srcOrd="1" destOrd="0" presId="urn:microsoft.com/office/officeart/2005/8/layout/lProcess2"/>
    <dgm:cxn modelId="{CE9E22DC-093B-48B8-BB4D-88BAB5D1F96E}" type="presParOf" srcId="{02F5D63A-7186-43C1-9309-9C921C9CF0E6}" destId="{FAB3A79F-06ED-4086-BC7F-62BEAEB548A8}" srcOrd="2" destOrd="0" presId="urn:microsoft.com/office/officeart/2005/8/layout/lProcess2"/>
    <dgm:cxn modelId="{EA573B99-8565-4035-81CE-DCDE72D5B0A4}" type="presParOf" srcId="{FAB3A79F-06ED-4086-BC7F-62BEAEB548A8}" destId="{457D3989-E6CA-4562-A170-2FF6CA73F2C3}" srcOrd="0" destOrd="0" presId="urn:microsoft.com/office/officeart/2005/8/layout/lProcess2"/>
    <dgm:cxn modelId="{7E1871E2-39CB-4603-9293-90D02EAC8A3A}" type="presParOf" srcId="{457D3989-E6CA-4562-A170-2FF6CA73F2C3}" destId="{9E20B1D5-4D63-4F47-9C27-5208392B6A24}" srcOrd="0" destOrd="0" presId="urn:microsoft.com/office/officeart/2005/8/layout/lProcess2"/>
    <dgm:cxn modelId="{C50CE8D8-6BB6-4909-87EE-8C7F1E86AF17}" type="presParOf" srcId="{457D3989-E6CA-4562-A170-2FF6CA73F2C3}" destId="{589012E6-C1FE-4DCF-A776-CA7887B60F3A}" srcOrd="1" destOrd="0" presId="urn:microsoft.com/office/officeart/2005/8/layout/lProcess2"/>
    <dgm:cxn modelId="{F1DB3370-07C4-48E6-95B8-B4C500355227}" type="presParOf" srcId="{457D3989-E6CA-4562-A170-2FF6CA73F2C3}" destId="{4E1ED931-78E8-49C9-9474-58E833F71AC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75BB2A-349D-4E34-97C1-6DE005BA6398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A7FB305A-9DEB-47F0-9D1E-17FD6785777D}">
      <dgm:prSet phldrT="[Текст]" phldr="0" custT="1"/>
      <dgm:spPr>
        <a:solidFill>
          <a:srgbClr val="8D9177"/>
        </a:solidFill>
      </dgm:spPr>
      <dgm:t>
        <a:bodyPr/>
        <a:lstStyle/>
        <a:p>
          <a:pPr marL="0" indent="0"/>
          <a:r>
            <a:rPr lang="uk-UA" sz="1600" dirty="0">
              <a:latin typeface="Inter" panose="020B0604020202020204" charset="0"/>
              <a:ea typeface="Inter" panose="020B0604020202020204" charset="0"/>
            </a:rPr>
            <a:t>Сильні </a:t>
          </a:r>
          <a:r>
            <a:rPr lang="uk-UA" sz="1400" dirty="0">
              <a:latin typeface="Inter" panose="020B0604020202020204" charset="0"/>
              <a:ea typeface="Inter" panose="020B0604020202020204" charset="0"/>
            </a:rPr>
            <a:t>сторони</a:t>
          </a:r>
          <a:endParaRPr lang="ru-UA" sz="1400" dirty="0">
            <a:latin typeface="Inter" panose="020B0604020202020204" charset="0"/>
            <a:ea typeface="Inter" panose="020B0604020202020204" charset="0"/>
          </a:endParaRPr>
        </a:p>
      </dgm:t>
    </dgm:pt>
    <dgm:pt modelId="{740053D0-3DC0-4881-822A-001E79DC78BC}" type="parTrans" cxnId="{057DF116-4359-4172-A585-EFEFD245F769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8E9D0D44-9371-4EAE-ACD4-15632C6CF3A2}" type="sibTrans" cxnId="{057DF116-4359-4172-A585-EFEFD245F769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C97EF35E-4515-45B8-85EE-722CAA9E2A0D}">
      <dgm:prSet phldrT="[Текст]" phldr="0" custT="1"/>
      <dgm:spPr>
        <a:ln>
          <a:solidFill>
            <a:srgbClr val="8D9177"/>
          </a:solidFill>
        </a:ln>
      </dgm:spPr>
      <dgm:t>
        <a:bodyPr/>
        <a:lstStyle/>
        <a:p>
          <a:r>
            <a:rPr lang="en-US" sz="1600" dirty="0">
              <a:latin typeface="Inter" panose="020B0604020202020204" charset="0"/>
              <a:ea typeface="Inter" panose="020B0604020202020204" charset="0"/>
            </a:rPr>
            <a:t>S</a:t>
          </a:r>
          <a:endParaRPr lang="ru-UA" sz="1600" dirty="0">
            <a:latin typeface="Inter" panose="020B0604020202020204" charset="0"/>
            <a:ea typeface="Inter" panose="020B0604020202020204" charset="0"/>
          </a:endParaRPr>
        </a:p>
      </dgm:t>
    </dgm:pt>
    <dgm:pt modelId="{040B943A-9525-4A2F-9D78-F685667BC82E}" type="parTrans" cxnId="{3A76D6EE-916D-4894-9D21-C6DBE364DCAF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664ACBF4-D177-469B-A7B5-5927BB1F4EA5}" type="sibTrans" cxnId="{3A76D6EE-916D-4894-9D21-C6DBE364DCAF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6CDE7A01-6386-41C7-9AB3-E2E275CC8A5A}">
      <dgm:prSet phldrT="[Текст]" phldr="0" custT="1"/>
      <dgm:spPr>
        <a:solidFill>
          <a:srgbClr val="8D9177"/>
        </a:solidFill>
      </dgm:spPr>
      <dgm:t>
        <a:bodyPr/>
        <a:lstStyle/>
        <a:p>
          <a:r>
            <a:rPr lang="uk-UA" sz="1600" dirty="0">
              <a:latin typeface="Inter" panose="020B0604020202020204" charset="0"/>
              <a:ea typeface="Inter" panose="020B0604020202020204" charset="0"/>
            </a:rPr>
            <a:t>Слабкі </a:t>
          </a:r>
          <a:r>
            <a:rPr lang="uk-UA" sz="1400" dirty="0">
              <a:latin typeface="Inter" panose="020B0604020202020204" charset="0"/>
              <a:ea typeface="Inter" panose="020B0604020202020204" charset="0"/>
            </a:rPr>
            <a:t>сторони</a:t>
          </a:r>
          <a:endParaRPr lang="ru-UA" sz="1400" dirty="0">
            <a:latin typeface="Inter" panose="020B0604020202020204" charset="0"/>
            <a:ea typeface="Inter" panose="020B0604020202020204" charset="0"/>
          </a:endParaRPr>
        </a:p>
      </dgm:t>
    </dgm:pt>
    <dgm:pt modelId="{5A3E7CEC-B453-42B4-A206-4FCF3B4A830C}" type="parTrans" cxnId="{FEF2E71F-5777-4454-9B60-AF93E8BD4F07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63D4DD4C-159D-4862-9B1D-CE9ADFE505D3}" type="sibTrans" cxnId="{FEF2E71F-5777-4454-9B60-AF93E8BD4F07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B18BB413-745E-4D28-AF71-B952BA000AA9}">
      <dgm:prSet phldrT="[Текст]" phldr="0" custT="1"/>
      <dgm:spPr>
        <a:ln>
          <a:solidFill>
            <a:srgbClr val="8D9177"/>
          </a:solidFill>
        </a:ln>
      </dgm:spPr>
      <dgm:t>
        <a:bodyPr/>
        <a:lstStyle/>
        <a:p>
          <a:r>
            <a:rPr lang="en-US" sz="1800" dirty="0">
              <a:latin typeface="Inter" panose="020B0604020202020204" charset="0"/>
              <a:ea typeface="Inter" panose="020B0604020202020204" charset="0"/>
            </a:rPr>
            <a:t>W</a:t>
          </a:r>
          <a:endParaRPr lang="ru-UA" sz="1800" dirty="0">
            <a:latin typeface="Inter" panose="020B0604020202020204" charset="0"/>
            <a:ea typeface="Inter" panose="020B0604020202020204" charset="0"/>
          </a:endParaRPr>
        </a:p>
      </dgm:t>
    </dgm:pt>
    <dgm:pt modelId="{B5DFB23A-1348-44F9-B943-6EDB33AC822F}" type="parTrans" cxnId="{03C73ACB-0A0B-4010-A9A4-4C3003E23C84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C283583B-B1CA-4A23-A28B-BB716B8BB7D1}" type="sibTrans" cxnId="{03C73ACB-0A0B-4010-A9A4-4C3003E23C84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1A480838-DCDB-4C08-954B-3AFA674E8BF6}">
      <dgm:prSet phldrT="[Текст]" phldr="0" custT="1"/>
      <dgm:spPr>
        <a:solidFill>
          <a:srgbClr val="8D9177"/>
        </a:solidFill>
      </dgm:spPr>
      <dgm:t>
        <a:bodyPr/>
        <a:lstStyle/>
        <a:p>
          <a:r>
            <a:rPr lang="uk-UA" sz="1600" dirty="0">
              <a:latin typeface="Inter" panose="020B0604020202020204" charset="0"/>
              <a:ea typeface="Inter" panose="020B0604020202020204" charset="0"/>
            </a:rPr>
            <a:t>Ризики</a:t>
          </a:r>
          <a:endParaRPr lang="ru-UA" sz="1600" dirty="0">
            <a:latin typeface="Inter" panose="020B0604020202020204" charset="0"/>
            <a:ea typeface="Inter" panose="020B0604020202020204" charset="0"/>
          </a:endParaRPr>
        </a:p>
      </dgm:t>
    </dgm:pt>
    <dgm:pt modelId="{03F932EE-A1AB-4792-9D66-0DE319B2A821}" type="parTrans" cxnId="{A4648076-8885-4CAA-812A-837ABFCE6B6D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EFC20877-D369-4FDF-95EB-C9CB867BC533}" type="sibTrans" cxnId="{A4648076-8885-4CAA-812A-837ABFCE6B6D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B79BB32B-513F-4741-9B91-B42E26389F41}">
      <dgm:prSet phldrT="[Текст]" phldr="0" custT="1"/>
      <dgm:spPr>
        <a:ln>
          <a:solidFill>
            <a:srgbClr val="8D9177"/>
          </a:solidFill>
        </a:ln>
      </dgm:spPr>
      <dgm:t>
        <a:bodyPr/>
        <a:lstStyle/>
        <a:p>
          <a:r>
            <a:rPr lang="en-US" sz="1800" dirty="0">
              <a:latin typeface="Inter" panose="020B0604020202020204" charset="0"/>
              <a:ea typeface="Inter" panose="020B0604020202020204" charset="0"/>
            </a:rPr>
            <a:t>T</a:t>
          </a:r>
          <a:endParaRPr lang="ru-UA" sz="1800" dirty="0">
            <a:latin typeface="Inter" panose="020B0604020202020204" charset="0"/>
            <a:ea typeface="Inter" panose="020B0604020202020204" charset="0"/>
          </a:endParaRPr>
        </a:p>
      </dgm:t>
    </dgm:pt>
    <dgm:pt modelId="{49E0A2C8-E98C-4CC7-815C-24D6B38BD286}" type="parTrans" cxnId="{1824E3C4-97D0-4F58-BDEE-14137665D50B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180974BC-3395-4DEB-AAA3-F18B15C86B1A}" type="sibTrans" cxnId="{1824E3C4-97D0-4F58-BDEE-14137665D50B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E3CBC8ED-97DA-4999-A495-5E9B24A40EFF}">
      <dgm:prSet phldrT="[Текст]" phldr="0" custT="1"/>
      <dgm:spPr>
        <a:solidFill>
          <a:srgbClr val="8D9177"/>
        </a:solidFill>
      </dgm:spPr>
      <dgm:t>
        <a:bodyPr/>
        <a:lstStyle/>
        <a:p>
          <a:r>
            <a:rPr lang="uk-UA" sz="1400" dirty="0" err="1">
              <a:latin typeface="Inter" panose="020B0604020202020204" charset="0"/>
              <a:ea typeface="Inter" panose="020B0604020202020204" charset="0"/>
            </a:rPr>
            <a:t>Можли-вості</a:t>
          </a:r>
          <a:endParaRPr lang="ru-UA" sz="1400" dirty="0">
            <a:latin typeface="Inter" panose="020B0604020202020204" charset="0"/>
            <a:ea typeface="Inter" panose="020B0604020202020204" charset="0"/>
          </a:endParaRPr>
        </a:p>
      </dgm:t>
    </dgm:pt>
    <dgm:pt modelId="{02CB85F5-61C2-4F98-BA05-5A7DCC4ACB6F}" type="parTrans" cxnId="{F4209545-3E99-450A-9CBE-FD45C79852F5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336AB1F2-6C0D-4A32-953D-4AA532B568DE}" type="sibTrans" cxnId="{F4209545-3E99-450A-9CBE-FD45C79852F5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F3479C97-E33A-4265-81D9-62E03EEEAC69}">
      <dgm:prSet phldrT="[Текст]" phldr="0" custT="1"/>
      <dgm:spPr>
        <a:ln>
          <a:solidFill>
            <a:srgbClr val="8D9177"/>
          </a:solidFill>
        </a:ln>
      </dgm:spPr>
      <dgm:t>
        <a:bodyPr/>
        <a:lstStyle/>
        <a:p>
          <a:r>
            <a:rPr lang="en-US" sz="1800" dirty="0">
              <a:latin typeface="Inter" panose="020B0604020202020204" charset="0"/>
              <a:ea typeface="Inter" panose="020B0604020202020204" charset="0"/>
            </a:rPr>
            <a:t>O</a:t>
          </a:r>
          <a:r>
            <a:rPr lang="uk-UA" sz="1800" dirty="0">
              <a:latin typeface="Inter" panose="020B0604020202020204" charset="0"/>
              <a:ea typeface="Inter" panose="020B0604020202020204" charset="0"/>
            </a:rPr>
            <a:t> </a:t>
          </a:r>
          <a:endParaRPr lang="ru-UA" sz="1800" dirty="0">
            <a:latin typeface="Inter" panose="020B0604020202020204" charset="0"/>
            <a:ea typeface="Inter" panose="020B0604020202020204" charset="0"/>
          </a:endParaRPr>
        </a:p>
      </dgm:t>
    </dgm:pt>
    <dgm:pt modelId="{D3FB5BAA-4CEC-481E-997F-B04DBE33206E}" type="parTrans" cxnId="{ADC47222-188E-45B9-83E8-9923AB3ACAAD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7E40A170-C1B5-4571-A50F-29F9BD293077}" type="sibTrans" cxnId="{ADC47222-188E-45B9-83E8-9923AB3ACAAD}">
      <dgm:prSet/>
      <dgm:spPr/>
      <dgm:t>
        <a:bodyPr/>
        <a:lstStyle/>
        <a:p>
          <a:endParaRPr lang="ru-UA" sz="1600">
            <a:latin typeface="Inter" panose="020B0604020202020204" charset="0"/>
            <a:ea typeface="Inter" panose="020B0604020202020204" charset="0"/>
          </a:endParaRPr>
        </a:p>
      </dgm:t>
    </dgm:pt>
    <dgm:pt modelId="{545DC1C8-7D95-4247-BA64-A638A85A6A5E}" type="pres">
      <dgm:prSet presAssocID="{4575BB2A-349D-4E34-97C1-6DE005BA639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92EACCD-FAB4-46B6-9879-13DBF4B0F461}" type="pres">
      <dgm:prSet presAssocID="{4575BB2A-349D-4E34-97C1-6DE005BA6398}" presName="children" presStyleCnt="0"/>
      <dgm:spPr/>
    </dgm:pt>
    <dgm:pt modelId="{178EAF13-A4A0-4FB7-B7BE-57F7EA344CFE}" type="pres">
      <dgm:prSet presAssocID="{4575BB2A-349D-4E34-97C1-6DE005BA6398}" presName="child1group" presStyleCnt="0"/>
      <dgm:spPr/>
    </dgm:pt>
    <dgm:pt modelId="{8277845B-2CFD-4464-9AA2-BBA248C5134E}" type="pres">
      <dgm:prSet presAssocID="{4575BB2A-349D-4E34-97C1-6DE005BA6398}" presName="child1" presStyleLbl="bgAcc1" presStyleIdx="0" presStyleCnt="4"/>
      <dgm:spPr/>
    </dgm:pt>
    <dgm:pt modelId="{41272DC3-856A-4EA0-BA61-41F2B903BFED}" type="pres">
      <dgm:prSet presAssocID="{4575BB2A-349D-4E34-97C1-6DE005BA6398}" presName="child1Text" presStyleLbl="bgAcc1" presStyleIdx="0" presStyleCnt="4">
        <dgm:presLayoutVars>
          <dgm:bulletEnabled val="1"/>
        </dgm:presLayoutVars>
      </dgm:prSet>
      <dgm:spPr/>
    </dgm:pt>
    <dgm:pt modelId="{48F12597-8607-4F74-8BF1-9DE011404B4A}" type="pres">
      <dgm:prSet presAssocID="{4575BB2A-349D-4E34-97C1-6DE005BA6398}" presName="child2group" presStyleCnt="0"/>
      <dgm:spPr/>
    </dgm:pt>
    <dgm:pt modelId="{A129DFB6-C04B-4D8C-BF12-64D1B9079663}" type="pres">
      <dgm:prSet presAssocID="{4575BB2A-349D-4E34-97C1-6DE005BA6398}" presName="child2" presStyleLbl="bgAcc1" presStyleIdx="1" presStyleCnt="4"/>
      <dgm:spPr/>
    </dgm:pt>
    <dgm:pt modelId="{5D8A2CFB-EAD9-42A1-8A28-10FB4228FA64}" type="pres">
      <dgm:prSet presAssocID="{4575BB2A-349D-4E34-97C1-6DE005BA6398}" presName="child2Text" presStyleLbl="bgAcc1" presStyleIdx="1" presStyleCnt="4">
        <dgm:presLayoutVars>
          <dgm:bulletEnabled val="1"/>
        </dgm:presLayoutVars>
      </dgm:prSet>
      <dgm:spPr/>
    </dgm:pt>
    <dgm:pt modelId="{2E2E7656-D7AC-404F-9923-D3F7998A1709}" type="pres">
      <dgm:prSet presAssocID="{4575BB2A-349D-4E34-97C1-6DE005BA6398}" presName="child3group" presStyleCnt="0"/>
      <dgm:spPr/>
    </dgm:pt>
    <dgm:pt modelId="{E34E6B3D-C4E6-4F59-80DC-80EED4646E00}" type="pres">
      <dgm:prSet presAssocID="{4575BB2A-349D-4E34-97C1-6DE005BA6398}" presName="child3" presStyleLbl="bgAcc1" presStyleIdx="2" presStyleCnt="4"/>
      <dgm:spPr/>
    </dgm:pt>
    <dgm:pt modelId="{18E58498-308F-4A52-AF13-9E2052B9C551}" type="pres">
      <dgm:prSet presAssocID="{4575BB2A-349D-4E34-97C1-6DE005BA6398}" presName="child3Text" presStyleLbl="bgAcc1" presStyleIdx="2" presStyleCnt="4">
        <dgm:presLayoutVars>
          <dgm:bulletEnabled val="1"/>
        </dgm:presLayoutVars>
      </dgm:prSet>
      <dgm:spPr/>
    </dgm:pt>
    <dgm:pt modelId="{4DE89CAC-085A-439C-8E32-E373368099BA}" type="pres">
      <dgm:prSet presAssocID="{4575BB2A-349D-4E34-97C1-6DE005BA6398}" presName="child4group" presStyleCnt="0"/>
      <dgm:spPr/>
    </dgm:pt>
    <dgm:pt modelId="{F2F4467F-735A-41E6-85CC-0CC4DE9CBA81}" type="pres">
      <dgm:prSet presAssocID="{4575BB2A-349D-4E34-97C1-6DE005BA6398}" presName="child4" presStyleLbl="bgAcc1" presStyleIdx="3" presStyleCnt="4"/>
      <dgm:spPr/>
    </dgm:pt>
    <dgm:pt modelId="{5D7EF6B2-59E4-4098-8297-489BDBC008B9}" type="pres">
      <dgm:prSet presAssocID="{4575BB2A-349D-4E34-97C1-6DE005BA6398}" presName="child4Text" presStyleLbl="bgAcc1" presStyleIdx="3" presStyleCnt="4">
        <dgm:presLayoutVars>
          <dgm:bulletEnabled val="1"/>
        </dgm:presLayoutVars>
      </dgm:prSet>
      <dgm:spPr/>
    </dgm:pt>
    <dgm:pt modelId="{6F999016-A1B8-4A56-9246-C5D6652DA5B3}" type="pres">
      <dgm:prSet presAssocID="{4575BB2A-349D-4E34-97C1-6DE005BA6398}" presName="childPlaceholder" presStyleCnt="0"/>
      <dgm:spPr/>
    </dgm:pt>
    <dgm:pt modelId="{585418BD-EC36-4F6A-BEA7-47EA12A8F8F8}" type="pres">
      <dgm:prSet presAssocID="{4575BB2A-349D-4E34-97C1-6DE005BA6398}" presName="circle" presStyleCnt="0"/>
      <dgm:spPr/>
    </dgm:pt>
    <dgm:pt modelId="{D937039C-77F3-417A-9CBE-64D23E961F06}" type="pres">
      <dgm:prSet presAssocID="{4575BB2A-349D-4E34-97C1-6DE005BA639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93607A0-3DF2-4A04-A42F-4048E9612F44}" type="pres">
      <dgm:prSet presAssocID="{4575BB2A-349D-4E34-97C1-6DE005BA6398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BA5B791-37D5-47E3-A7E1-3828E2EC34A3}" type="pres">
      <dgm:prSet presAssocID="{4575BB2A-349D-4E34-97C1-6DE005BA6398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5411EC5-8DCE-4869-86BF-0BDD83E6BB1D}" type="pres">
      <dgm:prSet presAssocID="{4575BB2A-349D-4E34-97C1-6DE005BA6398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6DF75A3F-4EF9-49C9-AA86-1C866C8AB5B0}" type="pres">
      <dgm:prSet presAssocID="{4575BB2A-349D-4E34-97C1-6DE005BA6398}" presName="quadrantPlaceholder" presStyleCnt="0"/>
      <dgm:spPr/>
    </dgm:pt>
    <dgm:pt modelId="{AD6E9811-A463-47D3-A767-B92AF0E8069C}" type="pres">
      <dgm:prSet presAssocID="{4575BB2A-349D-4E34-97C1-6DE005BA6398}" presName="center1" presStyleLbl="fgShp" presStyleIdx="0" presStyleCnt="2"/>
      <dgm:spPr/>
    </dgm:pt>
    <dgm:pt modelId="{BB9E186B-08CA-4F76-9724-CC4DFA8C15ED}" type="pres">
      <dgm:prSet presAssocID="{4575BB2A-349D-4E34-97C1-6DE005BA6398}" presName="center2" presStyleLbl="fgShp" presStyleIdx="1" presStyleCnt="2"/>
      <dgm:spPr/>
    </dgm:pt>
  </dgm:ptLst>
  <dgm:cxnLst>
    <dgm:cxn modelId="{057DF116-4359-4172-A585-EFEFD245F769}" srcId="{4575BB2A-349D-4E34-97C1-6DE005BA6398}" destId="{A7FB305A-9DEB-47F0-9D1E-17FD6785777D}" srcOrd="0" destOrd="0" parTransId="{740053D0-3DC0-4881-822A-001E79DC78BC}" sibTransId="{8E9D0D44-9371-4EAE-ACD4-15632C6CF3A2}"/>
    <dgm:cxn modelId="{BE96FC1D-6358-4BBE-B62D-8774658876A1}" type="presOf" srcId="{F3479C97-E33A-4265-81D9-62E03EEEAC69}" destId="{F2F4467F-735A-41E6-85CC-0CC4DE9CBA81}" srcOrd="0" destOrd="0" presId="urn:microsoft.com/office/officeart/2005/8/layout/cycle4"/>
    <dgm:cxn modelId="{FEF2E71F-5777-4454-9B60-AF93E8BD4F07}" srcId="{4575BB2A-349D-4E34-97C1-6DE005BA6398}" destId="{6CDE7A01-6386-41C7-9AB3-E2E275CC8A5A}" srcOrd="1" destOrd="0" parTransId="{5A3E7CEC-B453-42B4-A206-4FCF3B4A830C}" sibTransId="{63D4DD4C-159D-4862-9B1D-CE9ADFE505D3}"/>
    <dgm:cxn modelId="{ADC47222-188E-45B9-83E8-9923AB3ACAAD}" srcId="{E3CBC8ED-97DA-4999-A495-5E9B24A40EFF}" destId="{F3479C97-E33A-4265-81D9-62E03EEEAC69}" srcOrd="0" destOrd="0" parTransId="{D3FB5BAA-4CEC-481E-997F-B04DBE33206E}" sibTransId="{7E40A170-C1B5-4571-A50F-29F9BD293077}"/>
    <dgm:cxn modelId="{2CD5C264-91B8-4E54-8FE2-1F5DC0F97EA1}" type="presOf" srcId="{E3CBC8ED-97DA-4999-A495-5E9B24A40EFF}" destId="{65411EC5-8DCE-4869-86BF-0BDD83E6BB1D}" srcOrd="0" destOrd="0" presId="urn:microsoft.com/office/officeart/2005/8/layout/cycle4"/>
    <dgm:cxn modelId="{F4209545-3E99-450A-9CBE-FD45C79852F5}" srcId="{4575BB2A-349D-4E34-97C1-6DE005BA6398}" destId="{E3CBC8ED-97DA-4999-A495-5E9B24A40EFF}" srcOrd="3" destOrd="0" parTransId="{02CB85F5-61C2-4F98-BA05-5A7DCC4ACB6F}" sibTransId="{336AB1F2-6C0D-4A32-953D-4AA532B568DE}"/>
    <dgm:cxn modelId="{E635F545-AED4-4A34-8C1F-7946A4B54BD5}" type="presOf" srcId="{C97EF35E-4515-45B8-85EE-722CAA9E2A0D}" destId="{8277845B-2CFD-4464-9AA2-BBA248C5134E}" srcOrd="0" destOrd="0" presId="urn:microsoft.com/office/officeart/2005/8/layout/cycle4"/>
    <dgm:cxn modelId="{55E63E51-137B-4BD1-9A12-6E2405BC5D20}" type="presOf" srcId="{F3479C97-E33A-4265-81D9-62E03EEEAC69}" destId="{5D7EF6B2-59E4-4098-8297-489BDBC008B9}" srcOrd="1" destOrd="0" presId="urn:microsoft.com/office/officeart/2005/8/layout/cycle4"/>
    <dgm:cxn modelId="{03B69375-4FDB-4A09-B86A-5CE09DA671F0}" type="presOf" srcId="{B79BB32B-513F-4741-9B91-B42E26389F41}" destId="{18E58498-308F-4A52-AF13-9E2052B9C551}" srcOrd="1" destOrd="0" presId="urn:microsoft.com/office/officeart/2005/8/layout/cycle4"/>
    <dgm:cxn modelId="{A4648076-8885-4CAA-812A-837ABFCE6B6D}" srcId="{4575BB2A-349D-4E34-97C1-6DE005BA6398}" destId="{1A480838-DCDB-4C08-954B-3AFA674E8BF6}" srcOrd="2" destOrd="0" parTransId="{03F932EE-A1AB-4792-9D66-0DE319B2A821}" sibTransId="{EFC20877-D369-4FDF-95EB-C9CB867BC533}"/>
    <dgm:cxn modelId="{22A12888-E2BF-4618-A4B9-3589F2DEADE2}" type="presOf" srcId="{A7FB305A-9DEB-47F0-9D1E-17FD6785777D}" destId="{D937039C-77F3-417A-9CBE-64D23E961F06}" srcOrd="0" destOrd="0" presId="urn:microsoft.com/office/officeart/2005/8/layout/cycle4"/>
    <dgm:cxn modelId="{3AF15E96-3BB1-4F23-9CC3-091A3F55E130}" type="presOf" srcId="{B79BB32B-513F-4741-9B91-B42E26389F41}" destId="{E34E6B3D-C4E6-4F59-80DC-80EED4646E00}" srcOrd="0" destOrd="0" presId="urn:microsoft.com/office/officeart/2005/8/layout/cycle4"/>
    <dgm:cxn modelId="{1824E3C4-97D0-4F58-BDEE-14137665D50B}" srcId="{1A480838-DCDB-4C08-954B-3AFA674E8BF6}" destId="{B79BB32B-513F-4741-9B91-B42E26389F41}" srcOrd="0" destOrd="0" parTransId="{49E0A2C8-E98C-4CC7-815C-24D6B38BD286}" sibTransId="{180974BC-3395-4DEB-AAA3-F18B15C86B1A}"/>
    <dgm:cxn modelId="{03C73ACB-0A0B-4010-A9A4-4C3003E23C84}" srcId="{6CDE7A01-6386-41C7-9AB3-E2E275CC8A5A}" destId="{B18BB413-745E-4D28-AF71-B952BA000AA9}" srcOrd="0" destOrd="0" parTransId="{B5DFB23A-1348-44F9-B943-6EDB33AC822F}" sibTransId="{C283583B-B1CA-4A23-A28B-BB716B8BB7D1}"/>
    <dgm:cxn modelId="{BBC10AD0-55F5-43F4-8152-6D1C13EAD787}" type="presOf" srcId="{1A480838-DCDB-4C08-954B-3AFA674E8BF6}" destId="{3BA5B791-37D5-47E3-A7E1-3828E2EC34A3}" srcOrd="0" destOrd="0" presId="urn:microsoft.com/office/officeart/2005/8/layout/cycle4"/>
    <dgm:cxn modelId="{277E0FD3-AD09-4C4A-9838-E5B2F7C34AA8}" type="presOf" srcId="{B18BB413-745E-4D28-AF71-B952BA000AA9}" destId="{A129DFB6-C04B-4D8C-BF12-64D1B9079663}" srcOrd="0" destOrd="0" presId="urn:microsoft.com/office/officeart/2005/8/layout/cycle4"/>
    <dgm:cxn modelId="{A28EB3DE-8B82-4878-B4C1-02D50CE63C21}" type="presOf" srcId="{C97EF35E-4515-45B8-85EE-722CAA9E2A0D}" destId="{41272DC3-856A-4EA0-BA61-41F2B903BFED}" srcOrd="1" destOrd="0" presId="urn:microsoft.com/office/officeart/2005/8/layout/cycle4"/>
    <dgm:cxn modelId="{89EBAFE3-8BAB-4A10-927A-DD0459217C41}" type="presOf" srcId="{6CDE7A01-6386-41C7-9AB3-E2E275CC8A5A}" destId="{E93607A0-3DF2-4A04-A42F-4048E9612F44}" srcOrd="0" destOrd="0" presId="urn:microsoft.com/office/officeart/2005/8/layout/cycle4"/>
    <dgm:cxn modelId="{32CABAEC-F164-4B3F-8F61-3204A399B2CB}" type="presOf" srcId="{B18BB413-745E-4D28-AF71-B952BA000AA9}" destId="{5D8A2CFB-EAD9-42A1-8A28-10FB4228FA64}" srcOrd="1" destOrd="0" presId="urn:microsoft.com/office/officeart/2005/8/layout/cycle4"/>
    <dgm:cxn modelId="{3A76D6EE-916D-4894-9D21-C6DBE364DCAF}" srcId="{A7FB305A-9DEB-47F0-9D1E-17FD6785777D}" destId="{C97EF35E-4515-45B8-85EE-722CAA9E2A0D}" srcOrd="0" destOrd="0" parTransId="{040B943A-9525-4A2F-9D78-F685667BC82E}" sibTransId="{664ACBF4-D177-469B-A7B5-5927BB1F4EA5}"/>
    <dgm:cxn modelId="{912A27F7-2DCF-4CB6-B888-2878F743FC28}" type="presOf" srcId="{4575BB2A-349D-4E34-97C1-6DE005BA6398}" destId="{545DC1C8-7D95-4247-BA64-A638A85A6A5E}" srcOrd="0" destOrd="0" presId="urn:microsoft.com/office/officeart/2005/8/layout/cycle4"/>
    <dgm:cxn modelId="{A7F40AC6-F93C-4BE5-869A-AFD2FDE270D5}" type="presParOf" srcId="{545DC1C8-7D95-4247-BA64-A638A85A6A5E}" destId="{092EACCD-FAB4-46B6-9879-13DBF4B0F461}" srcOrd="0" destOrd="0" presId="urn:microsoft.com/office/officeart/2005/8/layout/cycle4"/>
    <dgm:cxn modelId="{973E2EC0-BC2B-4FB9-B272-8F1272567FCB}" type="presParOf" srcId="{092EACCD-FAB4-46B6-9879-13DBF4B0F461}" destId="{178EAF13-A4A0-4FB7-B7BE-57F7EA344CFE}" srcOrd="0" destOrd="0" presId="urn:microsoft.com/office/officeart/2005/8/layout/cycle4"/>
    <dgm:cxn modelId="{BB126CD0-132A-49AC-A765-D110FC918BDE}" type="presParOf" srcId="{178EAF13-A4A0-4FB7-B7BE-57F7EA344CFE}" destId="{8277845B-2CFD-4464-9AA2-BBA248C5134E}" srcOrd="0" destOrd="0" presId="urn:microsoft.com/office/officeart/2005/8/layout/cycle4"/>
    <dgm:cxn modelId="{ECA09D9A-6AB3-425F-8F5A-7EF0E968206D}" type="presParOf" srcId="{178EAF13-A4A0-4FB7-B7BE-57F7EA344CFE}" destId="{41272DC3-856A-4EA0-BA61-41F2B903BFED}" srcOrd="1" destOrd="0" presId="urn:microsoft.com/office/officeart/2005/8/layout/cycle4"/>
    <dgm:cxn modelId="{FBFED170-8A4F-42C6-997E-B268BB284455}" type="presParOf" srcId="{092EACCD-FAB4-46B6-9879-13DBF4B0F461}" destId="{48F12597-8607-4F74-8BF1-9DE011404B4A}" srcOrd="1" destOrd="0" presId="urn:microsoft.com/office/officeart/2005/8/layout/cycle4"/>
    <dgm:cxn modelId="{A1920B33-E94C-47CB-8905-12A271D93688}" type="presParOf" srcId="{48F12597-8607-4F74-8BF1-9DE011404B4A}" destId="{A129DFB6-C04B-4D8C-BF12-64D1B9079663}" srcOrd="0" destOrd="0" presId="urn:microsoft.com/office/officeart/2005/8/layout/cycle4"/>
    <dgm:cxn modelId="{E67A0162-5E07-43C6-97B0-E4B952736134}" type="presParOf" srcId="{48F12597-8607-4F74-8BF1-9DE011404B4A}" destId="{5D8A2CFB-EAD9-42A1-8A28-10FB4228FA64}" srcOrd="1" destOrd="0" presId="urn:microsoft.com/office/officeart/2005/8/layout/cycle4"/>
    <dgm:cxn modelId="{97A4A723-D6BD-4E0D-BA51-B514F39E6242}" type="presParOf" srcId="{092EACCD-FAB4-46B6-9879-13DBF4B0F461}" destId="{2E2E7656-D7AC-404F-9923-D3F7998A1709}" srcOrd="2" destOrd="0" presId="urn:microsoft.com/office/officeart/2005/8/layout/cycle4"/>
    <dgm:cxn modelId="{09C2A42A-FBA7-486F-8AFD-A197B805A350}" type="presParOf" srcId="{2E2E7656-D7AC-404F-9923-D3F7998A1709}" destId="{E34E6B3D-C4E6-4F59-80DC-80EED4646E00}" srcOrd="0" destOrd="0" presId="urn:microsoft.com/office/officeart/2005/8/layout/cycle4"/>
    <dgm:cxn modelId="{2240A3D4-C602-4104-BE37-4EF724D1DD6F}" type="presParOf" srcId="{2E2E7656-D7AC-404F-9923-D3F7998A1709}" destId="{18E58498-308F-4A52-AF13-9E2052B9C551}" srcOrd="1" destOrd="0" presId="urn:microsoft.com/office/officeart/2005/8/layout/cycle4"/>
    <dgm:cxn modelId="{3D57A622-844D-470D-B98E-0DD8EDB32117}" type="presParOf" srcId="{092EACCD-FAB4-46B6-9879-13DBF4B0F461}" destId="{4DE89CAC-085A-439C-8E32-E373368099BA}" srcOrd="3" destOrd="0" presId="urn:microsoft.com/office/officeart/2005/8/layout/cycle4"/>
    <dgm:cxn modelId="{116930F5-0295-4733-B807-4ACFABD4E8E3}" type="presParOf" srcId="{4DE89CAC-085A-439C-8E32-E373368099BA}" destId="{F2F4467F-735A-41E6-85CC-0CC4DE9CBA81}" srcOrd="0" destOrd="0" presId="urn:microsoft.com/office/officeart/2005/8/layout/cycle4"/>
    <dgm:cxn modelId="{C923611B-E050-49F7-A0A1-9107E4E65590}" type="presParOf" srcId="{4DE89CAC-085A-439C-8E32-E373368099BA}" destId="{5D7EF6B2-59E4-4098-8297-489BDBC008B9}" srcOrd="1" destOrd="0" presId="urn:microsoft.com/office/officeart/2005/8/layout/cycle4"/>
    <dgm:cxn modelId="{0230CB9B-A458-4B27-91A4-F469DB5AA313}" type="presParOf" srcId="{092EACCD-FAB4-46B6-9879-13DBF4B0F461}" destId="{6F999016-A1B8-4A56-9246-C5D6652DA5B3}" srcOrd="4" destOrd="0" presId="urn:microsoft.com/office/officeart/2005/8/layout/cycle4"/>
    <dgm:cxn modelId="{8BB29D8C-42EF-4F16-9383-3C5ABE21ED36}" type="presParOf" srcId="{545DC1C8-7D95-4247-BA64-A638A85A6A5E}" destId="{585418BD-EC36-4F6A-BEA7-47EA12A8F8F8}" srcOrd="1" destOrd="0" presId="urn:microsoft.com/office/officeart/2005/8/layout/cycle4"/>
    <dgm:cxn modelId="{66D9FE6F-5597-4195-B881-D808600B05DC}" type="presParOf" srcId="{585418BD-EC36-4F6A-BEA7-47EA12A8F8F8}" destId="{D937039C-77F3-417A-9CBE-64D23E961F06}" srcOrd="0" destOrd="0" presId="urn:microsoft.com/office/officeart/2005/8/layout/cycle4"/>
    <dgm:cxn modelId="{F9575C0E-84B9-4287-8456-9A8F5C7FE0CE}" type="presParOf" srcId="{585418BD-EC36-4F6A-BEA7-47EA12A8F8F8}" destId="{E93607A0-3DF2-4A04-A42F-4048E9612F44}" srcOrd="1" destOrd="0" presId="urn:microsoft.com/office/officeart/2005/8/layout/cycle4"/>
    <dgm:cxn modelId="{5E8188A2-D22B-448D-B172-4C6CCA188F68}" type="presParOf" srcId="{585418BD-EC36-4F6A-BEA7-47EA12A8F8F8}" destId="{3BA5B791-37D5-47E3-A7E1-3828E2EC34A3}" srcOrd="2" destOrd="0" presId="urn:microsoft.com/office/officeart/2005/8/layout/cycle4"/>
    <dgm:cxn modelId="{D0C3DF35-6791-458C-9579-452A32144B1D}" type="presParOf" srcId="{585418BD-EC36-4F6A-BEA7-47EA12A8F8F8}" destId="{65411EC5-8DCE-4869-86BF-0BDD83E6BB1D}" srcOrd="3" destOrd="0" presId="urn:microsoft.com/office/officeart/2005/8/layout/cycle4"/>
    <dgm:cxn modelId="{50924587-518A-498B-B4D1-359A45790BA2}" type="presParOf" srcId="{585418BD-EC36-4F6A-BEA7-47EA12A8F8F8}" destId="{6DF75A3F-4EF9-49C9-AA86-1C866C8AB5B0}" srcOrd="4" destOrd="0" presId="urn:microsoft.com/office/officeart/2005/8/layout/cycle4"/>
    <dgm:cxn modelId="{FDF15278-0426-401B-83D6-CA1298E1016C}" type="presParOf" srcId="{545DC1C8-7D95-4247-BA64-A638A85A6A5E}" destId="{AD6E9811-A463-47D3-A767-B92AF0E8069C}" srcOrd="2" destOrd="0" presId="urn:microsoft.com/office/officeart/2005/8/layout/cycle4"/>
    <dgm:cxn modelId="{2BF42511-5868-46E7-94BF-857899D88F69}" type="presParOf" srcId="{545DC1C8-7D95-4247-BA64-A638A85A6A5E}" destId="{BB9E186B-08CA-4F76-9724-CC4DFA8C15E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7D8D1B-7474-428C-BAC2-6F3A657BF707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A44B24-94B2-4E32-9CD4-20092434CF82}">
      <dgm:prSet phldrT="[Текст]"/>
      <dgm:spPr>
        <a:solidFill>
          <a:srgbClr val="3A2100"/>
        </a:solidFill>
      </dgm:spPr>
      <dgm:t>
        <a:bodyPr/>
        <a:lstStyle/>
        <a:p>
          <a:r>
            <a:rPr lang="uk-UA" dirty="0"/>
            <a:t>Заклад комунальної форми власності</a:t>
          </a:r>
          <a:endParaRPr lang="ru-RU" dirty="0"/>
        </a:p>
      </dgm:t>
    </dgm:pt>
    <dgm:pt modelId="{33F7C683-FCDB-4BFF-A43E-6F0303FCD4D4}" type="parTrans" cxnId="{A9AE7D13-1820-481B-8CA7-98849B9E1865}">
      <dgm:prSet/>
      <dgm:spPr/>
      <dgm:t>
        <a:bodyPr/>
        <a:lstStyle/>
        <a:p>
          <a:endParaRPr lang="ru-RU"/>
        </a:p>
      </dgm:t>
    </dgm:pt>
    <dgm:pt modelId="{809867BB-A7C1-4F81-9604-728C3D2F587D}" type="sibTrans" cxnId="{A9AE7D13-1820-481B-8CA7-98849B9E1865}">
      <dgm:prSet/>
      <dgm:spPr/>
      <dgm:t>
        <a:bodyPr/>
        <a:lstStyle/>
        <a:p>
          <a:endParaRPr lang="ru-RU"/>
        </a:p>
      </dgm:t>
    </dgm:pt>
    <dgm:pt modelId="{D023A196-2227-4FF4-9674-8FA6B3E7D04C}">
      <dgm:prSet phldrT="[Текст]"/>
      <dgm:spPr>
        <a:solidFill>
          <a:srgbClr val="8D9177">
            <a:alpha val="90000"/>
          </a:srgbClr>
        </a:solidFill>
      </dgm:spPr>
      <dgm:t>
        <a:bodyPr/>
        <a:lstStyle/>
        <a:p>
          <a:r>
            <a:rPr lang="uk-UA" dirty="0"/>
            <a:t>переважно бюджетне фінансування</a:t>
          </a:r>
          <a:endParaRPr lang="ru-RU" dirty="0"/>
        </a:p>
      </dgm:t>
    </dgm:pt>
    <dgm:pt modelId="{3CF2DA39-BDB9-4AA8-8CDA-7D013EA2A4F7}" type="parTrans" cxnId="{17B74612-7AD5-4535-A178-B4CF09D749D0}">
      <dgm:prSet/>
      <dgm:spPr>
        <a:solidFill>
          <a:srgbClr val="8D9177"/>
        </a:solidFill>
      </dgm:spPr>
      <dgm:t>
        <a:bodyPr/>
        <a:lstStyle/>
        <a:p>
          <a:endParaRPr lang="ru-RU"/>
        </a:p>
      </dgm:t>
    </dgm:pt>
    <dgm:pt modelId="{10E471D5-2CA8-4681-902B-28131326C839}" type="sibTrans" cxnId="{17B74612-7AD5-4535-A178-B4CF09D749D0}">
      <dgm:prSet/>
      <dgm:spPr>
        <a:solidFill>
          <a:srgbClr val="8D9177"/>
        </a:solidFill>
      </dgm:spPr>
      <dgm:t>
        <a:bodyPr/>
        <a:lstStyle/>
        <a:p>
          <a:endParaRPr lang="ru-RU"/>
        </a:p>
      </dgm:t>
    </dgm:pt>
    <dgm:pt modelId="{7779F4F2-970A-4BBC-AE62-68DE782B4055}">
      <dgm:prSet phldrT="[Текст]" custT="1"/>
      <dgm:spPr>
        <a:solidFill>
          <a:srgbClr val="8D9177">
            <a:alpha val="90000"/>
          </a:srgbClr>
        </a:solidFill>
      </dgm:spPr>
      <dgm:t>
        <a:bodyPr/>
        <a:lstStyle/>
        <a:p>
          <a:r>
            <a:rPr lang="uk-UA" sz="2000" dirty="0"/>
            <a:t>КНТ</a:t>
          </a:r>
          <a:endParaRPr lang="ru-RU" sz="2000" dirty="0"/>
        </a:p>
      </dgm:t>
    </dgm:pt>
    <dgm:pt modelId="{2915F666-A4AD-4634-9260-C7615F8244C0}" type="parTrans" cxnId="{1E85E5E9-1A7E-452E-81A9-FA62A17777DC}">
      <dgm:prSet/>
      <dgm:spPr/>
      <dgm:t>
        <a:bodyPr/>
        <a:lstStyle/>
        <a:p>
          <a:endParaRPr lang="ru-RU"/>
        </a:p>
      </dgm:t>
    </dgm:pt>
    <dgm:pt modelId="{4F9ACA70-5627-4416-A649-B28AE0A551B1}" type="sibTrans" cxnId="{1E85E5E9-1A7E-452E-81A9-FA62A17777DC}">
      <dgm:prSet/>
      <dgm:spPr/>
      <dgm:t>
        <a:bodyPr/>
        <a:lstStyle/>
        <a:p>
          <a:endParaRPr lang="ru-RU"/>
        </a:p>
      </dgm:t>
    </dgm:pt>
    <dgm:pt modelId="{08BEC60F-1321-4C82-9E64-272BC35139B6}">
      <dgm:prSet phldrT="[Текст]" custT="1"/>
      <dgm:spPr>
        <a:solidFill>
          <a:srgbClr val="3A21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Бізнес-модель</a:t>
          </a:r>
          <a:endParaRPr lang="ru-RU" sz="18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A1D9FFD5-09AB-487F-B0C3-695DC8E184FA}" type="parTrans" cxnId="{F7C9B598-58C4-487A-B0AF-7047871FD2D8}">
      <dgm:prSet/>
      <dgm:spPr/>
      <dgm:t>
        <a:bodyPr/>
        <a:lstStyle/>
        <a:p>
          <a:endParaRPr lang="ru-RU"/>
        </a:p>
      </dgm:t>
    </dgm:pt>
    <dgm:pt modelId="{26EE9278-DAE4-4B1B-82FD-6E150DD9A33D}" type="sibTrans" cxnId="{F7C9B598-58C4-487A-B0AF-7047871FD2D8}">
      <dgm:prSet/>
      <dgm:spPr/>
      <dgm:t>
        <a:bodyPr/>
        <a:lstStyle/>
        <a:p>
          <a:endParaRPr lang="ru-RU"/>
        </a:p>
      </dgm:t>
    </dgm:pt>
    <dgm:pt modelId="{D889A903-8DF0-4B39-A837-69A372136F9B}">
      <dgm:prSet phldrT="[Текст]"/>
      <dgm:spPr>
        <a:solidFill>
          <a:srgbClr val="8D9177">
            <a:alpha val="90000"/>
          </a:srgbClr>
        </a:solidFill>
      </dgm:spPr>
      <dgm:t>
        <a:bodyPr/>
        <a:lstStyle/>
        <a:p>
          <a:r>
            <a:rPr lang="uk-UA" dirty="0"/>
            <a:t>надання платних послуг з метою отримання прибутку</a:t>
          </a:r>
          <a:endParaRPr lang="ru-RU" dirty="0"/>
        </a:p>
      </dgm:t>
    </dgm:pt>
    <dgm:pt modelId="{233EF34D-9CFC-45E6-88C5-FCFD26DDE233}" type="parTrans" cxnId="{18DA3C01-27A7-474F-A243-EB998A63557E}">
      <dgm:prSet/>
      <dgm:spPr>
        <a:solidFill>
          <a:srgbClr val="8D9177"/>
        </a:solidFill>
      </dgm:spPr>
      <dgm:t>
        <a:bodyPr/>
        <a:lstStyle/>
        <a:p>
          <a:endParaRPr lang="ru-RU"/>
        </a:p>
      </dgm:t>
    </dgm:pt>
    <dgm:pt modelId="{CA790CE8-93CD-4CA6-891E-D105AA9F52A6}" type="sibTrans" cxnId="{18DA3C01-27A7-474F-A243-EB998A63557E}">
      <dgm:prSet/>
      <dgm:spPr>
        <a:solidFill>
          <a:srgbClr val="8D9177"/>
        </a:solidFill>
      </dgm:spPr>
      <dgm:t>
        <a:bodyPr/>
        <a:lstStyle/>
        <a:p>
          <a:endParaRPr lang="ru-RU"/>
        </a:p>
      </dgm:t>
    </dgm:pt>
    <dgm:pt modelId="{61CD01FC-8296-4548-A9D1-F19AB0B1B935}">
      <dgm:prSet phldrT="[Текст]" custT="1"/>
      <dgm:spPr>
        <a:solidFill>
          <a:srgbClr val="8D9177">
            <a:alpha val="90000"/>
          </a:srgbClr>
        </a:solidFill>
      </dgm:spPr>
      <dgm:t>
        <a:bodyPr/>
        <a:lstStyle/>
        <a:p>
          <a:r>
            <a:rPr lang="uk-UA" sz="2000" dirty="0"/>
            <a:t>ТОВ та/або ФОП</a:t>
          </a:r>
          <a:endParaRPr lang="ru-RU" sz="2000" dirty="0"/>
        </a:p>
      </dgm:t>
    </dgm:pt>
    <dgm:pt modelId="{0B5DE4F3-ABCA-4EF8-9C7C-9689D4210590}" type="parTrans" cxnId="{297D7B2A-0069-4F01-B0EB-271D257A3C8B}">
      <dgm:prSet/>
      <dgm:spPr/>
      <dgm:t>
        <a:bodyPr/>
        <a:lstStyle/>
        <a:p>
          <a:endParaRPr lang="ru-RU"/>
        </a:p>
      </dgm:t>
    </dgm:pt>
    <dgm:pt modelId="{6F9BC8D9-915C-4FD2-B46F-CCD50E7DFC5A}" type="sibTrans" cxnId="{297D7B2A-0069-4F01-B0EB-271D257A3C8B}">
      <dgm:prSet/>
      <dgm:spPr/>
      <dgm:t>
        <a:bodyPr/>
        <a:lstStyle/>
        <a:p>
          <a:endParaRPr lang="ru-RU"/>
        </a:p>
      </dgm:t>
    </dgm:pt>
    <dgm:pt modelId="{FF7F6ABE-D808-48C7-8944-E0CC8DB7B858}">
      <dgm:prSet custT="1"/>
      <dgm:spPr>
        <a:solidFill>
          <a:srgbClr val="3A21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Неприбуткова організація</a:t>
          </a:r>
          <a:endParaRPr lang="ru-RU" sz="18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3D7FFB69-9411-4336-8A30-A3A29CF4D7F9}" type="parTrans" cxnId="{37037599-A134-4F02-8200-71ED42575CF8}">
      <dgm:prSet/>
      <dgm:spPr/>
      <dgm:t>
        <a:bodyPr/>
        <a:lstStyle/>
        <a:p>
          <a:endParaRPr lang="ru-RU"/>
        </a:p>
      </dgm:t>
    </dgm:pt>
    <dgm:pt modelId="{9D87707D-0534-4222-8016-1E977704D345}" type="sibTrans" cxnId="{37037599-A134-4F02-8200-71ED42575CF8}">
      <dgm:prSet/>
      <dgm:spPr/>
      <dgm:t>
        <a:bodyPr/>
        <a:lstStyle/>
        <a:p>
          <a:endParaRPr lang="ru-RU"/>
        </a:p>
      </dgm:t>
    </dgm:pt>
    <dgm:pt modelId="{A6955B9C-21EE-4B7E-AD49-B14955DC2DA7}">
      <dgm:prSet/>
      <dgm:spPr>
        <a:solidFill>
          <a:srgbClr val="8D9177">
            <a:alpha val="90000"/>
          </a:srgbClr>
        </a:solidFill>
      </dgm:spPr>
      <dgm:t>
        <a:bodyPr/>
        <a:lstStyle/>
        <a:p>
          <a:r>
            <a:rPr lang="uk-UA" dirty="0"/>
            <a:t>залучення донорських або благодійних коштів</a:t>
          </a:r>
          <a:endParaRPr lang="ru-RU" dirty="0"/>
        </a:p>
      </dgm:t>
    </dgm:pt>
    <dgm:pt modelId="{37F12450-E058-4018-8A76-35706960F2B2}" type="parTrans" cxnId="{BFF0AD8D-40E9-4965-BCD2-75E415697814}">
      <dgm:prSet/>
      <dgm:spPr>
        <a:solidFill>
          <a:srgbClr val="8D9177"/>
        </a:solidFill>
      </dgm:spPr>
      <dgm:t>
        <a:bodyPr/>
        <a:lstStyle/>
        <a:p>
          <a:endParaRPr lang="ru-RU"/>
        </a:p>
      </dgm:t>
    </dgm:pt>
    <dgm:pt modelId="{4B601FAA-6A31-4CBB-A32D-6A980DAF0C0E}" type="sibTrans" cxnId="{BFF0AD8D-40E9-4965-BCD2-75E415697814}">
      <dgm:prSet/>
      <dgm:spPr>
        <a:solidFill>
          <a:srgbClr val="8D9177"/>
        </a:solidFill>
      </dgm:spPr>
      <dgm:t>
        <a:bodyPr/>
        <a:lstStyle/>
        <a:p>
          <a:endParaRPr lang="ru-RU"/>
        </a:p>
      </dgm:t>
    </dgm:pt>
    <dgm:pt modelId="{069C23C8-EA6D-4784-8CE9-7896E86DE78C}">
      <dgm:prSet custT="1"/>
      <dgm:spPr>
        <a:solidFill>
          <a:srgbClr val="8D9177">
            <a:alpha val="90000"/>
          </a:srgbClr>
        </a:solidFill>
      </dgm:spPr>
      <dgm:t>
        <a:bodyPr/>
        <a:lstStyle/>
        <a:p>
          <a:r>
            <a:rPr lang="uk-UA" sz="2000" dirty="0"/>
            <a:t>ГО / БО</a:t>
          </a:r>
          <a:endParaRPr lang="ru-RU" sz="2000" dirty="0"/>
        </a:p>
      </dgm:t>
    </dgm:pt>
    <dgm:pt modelId="{F915FEB7-1AEC-4F3F-A409-A244BCD3C36D}" type="parTrans" cxnId="{DA083E0E-211A-42A6-9278-A006826496A4}">
      <dgm:prSet/>
      <dgm:spPr/>
      <dgm:t>
        <a:bodyPr/>
        <a:lstStyle/>
        <a:p>
          <a:endParaRPr lang="ru-RU"/>
        </a:p>
      </dgm:t>
    </dgm:pt>
    <dgm:pt modelId="{C853A701-094D-44A4-9432-E9E34C87474A}" type="sibTrans" cxnId="{DA083E0E-211A-42A6-9278-A006826496A4}">
      <dgm:prSet/>
      <dgm:spPr/>
      <dgm:t>
        <a:bodyPr/>
        <a:lstStyle/>
        <a:p>
          <a:endParaRPr lang="ru-RU"/>
        </a:p>
      </dgm:t>
    </dgm:pt>
    <dgm:pt modelId="{E8114D9C-2E46-4997-846A-A0510D7F5FA3}" type="pres">
      <dgm:prSet presAssocID="{7D7D8D1B-7474-428C-BAC2-6F3A657BF707}" presName="Name0" presStyleCnt="0">
        <dgm:presLayoutVars>
          <dgm:dir/>
          <dgm:animLvl val="lvl"/>
          <dgm:resizeHandles val="exact"/>
        </dgm:presLayoutVars>
      </dgm:prSet>
      <dgm:spPr/>
    </dgm:pt>
    <dgm:pt modelId="{6E17FA0C-EC94-404C-9110-546E86A7AB87}" type="pres">
      <dgm:prSet presAssocID="{C2A44B24-94B2-4E32-9CD4-20092434CF82}" presName="vertFlow" presStyleCnt="0"/>
      <dgm:spPr/>
    </dgm:pt>
    <dgm:pt modelId="{C250A166-6337-425E-92E9-6CF08FE8B55E}" type="pres">
      <dgm:prSet presAssocID="{C2A44B24-94B2-4E32-9CD4-20092434CF82}" presName="header" presStyleLbl="node1" presStyleIdx="0" presStyleCnt="3" custScaleY="149073"/>
      <dgm:spPr/>
    </dgm:pt>
    <dgm:pt modelId="{A2AB97D3-6FA8-4FF8-898B-E596AAFD5D1D}" type="pres">
      <dgm:prSet presAssocID="{3CF2DA39-BDB9-4AA8-8CDA-7D013EA2A4F7}" presName="parTrans" presStyleLbl="sibTrans2D1" presStyleIdx="0" presStyleCnt="6"/>
      <dgm:spPr/>
    </dgm:pt>
    <dgm:pt modelId="{B11F11D1-E3F5-489A-9381-C10FD2D10DC2}" type="pres">
      <dgm:prSet presAssocID="{D023A196-2227-4FF4-9674-8FA6B3E7D04C}" presName="child" presStyleLbl="alignAccFollowNode1" presStyleIdx="0" presStyleCnt="6" custScaleY="131528">
        <dgm:presLayoutVars>
          <dgm:chMax val="0"/>
          <dgm:bulletEnabled val="1"/>
        </dgm:presLayoutVars>
      </dgm:prSet>
      <dgm:spPr/>
    </dgm:pt>
    <dgm:pt modelId="{E3F32DC8-4814-4AE1-835E-79D68FA11421}" type="pres">
      <dgm:prSet presAssocID="{10E471D5-2CA8-4681-902B-28131326C839}" presName="sibTrans" presStyleLbl="sibTrans2D1" presStyleIdx="1" presStyleCnt="6"/>
      <dgm:spPr/>
    </dgm:pt>
    <dgm:pt modelId="{37C8B6F0-E44D-441D-B85B-A5E0AB310C1E}" type="pres">
      <dgm:prSet presAssocID="{7779F4F2-970A-4BBC-AE62-68DE782B4055}" presName="child" presStyleLbl="alignAccFollowNode1" presStyleIdx="1" presStyleCnt="6">
        <dgm:presLayoutVars>
          <dgm:chMax val="0"/>
          <dgm:bulletEnabled val="1"/>
        </dgm:presLayoutVars>
      </dgm:prSet>
      <dgm:spPr/>
    </dgm:pt>
    <dgm:pt modelId="{830737B3-685E-4194-A4D4-FB814E18DBB2}" type="pres">
      <dgm:prSet presAssocID="{C2A44B24-94B2-4E32-9CD4-20092434CF82}" presName="hSp" presStyleCnt="0"/>
      <dgm:spPr/>
    </dgm:pt>
    <dgm:pt modelId="{56D4B82D-7096-4A42-8755-F469A8F1E63C}" type="pres">
      <dgm:prSet presAssocID="{08BEC60F-1321-4C82-9E64-272BC35139B6}" presName="vertFlow" presStyleCnt="0"/>
      <dgm:spPr/>
    </dgm:pt>
    <dgm:pt modelId="{A3017183-95BC-4829-80CD-837B9BECAF8A}" type="pres">
      <dgm:prSet presAssocID="{08BEC60F-1321-4C82-9E64-272BC35139B6}" presName="header" presStyleLbl="node1" presStyleIdx="1" presStyleCnt="3" custScaleY="146954"/>
      <dgm:spPr>
        <a:xfrm>
          <a:off x="2679443" y="483372"/>
          <a:ext cx="2347525" cy="586881"/>
        </a:xfrm>
        <a:prstGeom prst="roundRect">
          <a:avLst>
            <a:gd name="adj" fmla="val 10000"/>
          </a:avLst>
        </a:prstGeom>
      </dgm:spPr>
    </dgm:pt>
    <dgm:pt modelId="{8BA36CF2-03E4-4E4D-BE39-C24DA32DDFC9}" type="pres">
      <dgm:prSet presAssocID="{233EF34D-9CFC-45E6-88C5-FCFD26DDE233}" presName="parTrans" presStyleLbl="sibTrans2D1" presStyleIdx="2" presStyleCnt="6"/>
      <dgm:spPr/>
    </dgm:pt>
    <dgm:pt modelId="{E4DA8380-75D8-4DD6-8260-B5E7BB7EFEC4}" type="pres">
      <dgm:prSet presAssocID="{D889A903-8DF0-4B39-A837-69A372136F9B}" presName="child" presStyleLbl="alignAccFollowNode1" presStyleIdx="2" presStyleCnt="6" custScaleY="138142">
        <dgm:presLayoutVars>
          <dgm:chMax val="0"/>
          <dgm:bulletEnabled val="1"/>
        </dgm:presLayoutVars>
      </dgm:prSet>
      <dgm:spPr/>
    </dgm:pt>
    <dgm:pt modelId="{9AF5C441-AF0E-47CC-8010-D25F78356D5B}" type="pres">
      <dgm:prSet presAssocID="{CA790CE8-93CD-4CA6-891E-D105AA9F52A6}" presName="sibTrans" presStyleLbl="sibTrans2D1" presStyleIdx="3" presStyleCnt="6"/>
      <dgm:spPr/>
    </dgm:pt>
    <dgm:pt modelId="{F5D24E56-9C2D-4D25-8C9C-096B53013791}" type="pres">
      <dgm:prSet presAssocID="{61CD01FC-8296-4548-A9D1-F19AB0B1B935}" presName="child" presStyleLbl="alignAccFollowNode1" presStyleIdx="3" presStyleCnt="6">
        <dgm:presLayoutVars>
          <dgm:chMax val="0"/>
          <dgm:bulletEnabled val="1"/>
        </dgm:presLayoutVars>
      </dgm:prSet>
      <dgm:spPr/>
    </dgm:pt>
    <dgm:pt modelId="{942AD281-1F2B-4979-9264-98DF1FC0D282}" type="pres">
      <dgm:prSet presAssocID="{08BEC60F-1321-4C82-9E64-272BC35139B6}" presName="hSp" presStyleCnt="0"/>
      <dgm:spPr/>
    </dgm:pt>
    <dgm:pt modelId="{B4971955-D198-4A38-B039-467369A38804}" type="pres">
      <dgm:prSet presAssocID="{FF7F6ABE-D808-48C7-8944-E0CC8DB7B858}" presName="vertFlow" presStyleCnt="0"/>
      <dgm:spPr/>
    </dgm:pt>
    <dgm:pt modelId="{9F74D004-829B-483D-BCA7-2828F80C1DC7}" type="pres">
      <dgm:prSet presAssocID="{FF7F6ABE-D808-48C7-8944-E0CC8DB7B858}" presName="header" presStyleLbl="node1" presStyleIdx="2" presStyleCnt="3" custScaleY="151894"/>
      <dgm:spPr>
        <a:xfrm>
          <a:off x="5355623" y="483372"/>
          <a:ext cx="2347525" cy="586881"/>
        </a:xfrm>
        <a:prstGeom prst="roundRect">
          <a:avLst>
            <a:gd name="adj" fmla="val 10000"/>
          </a:avLst>
        </a:prstGeom>
      </dgm:spPr>
    </dgm:pt>
    <dgm:pt modelId="{7280570A-4D41-4668-BB88-E25D79F82E14}" type="pres">
      <dgm:prSet presAssocID="{37F12450-E058-4018-8A76-35706960F2B2}" presName="parTrans" presStyleLbl="sibTrans2D1" presStyleIdx="4" presStyleCnt="6"/>
      <dgm:spPr/>
    </dgm:pt>
    <dgm:pt modelId="{37DA3436-3A9F-4658-99A8-F9772DC17754}" type="pres">
      <dgm:prSet presAssocID="{A6955B9C-21EE-4B7E-AD49-B14955DC2DA7}" presName="child" presStyleLbl="alignAccFollowNode1" presStyleIdx="4" presStyleCnt="6" custScaleY="133122">
        <dgm:presLayoutVars>
          <dgm:chMax val="0"/>
          <dgm:bulletEnabled val="1"/>
        </dgm:presLayoutVars>
      </dgm:prSet>
      <dgm:spPr/>
    </dgm:pt>
    <dgm:pt modelId="{88D2AB6A-7948-480C-9ABB-1849E84A4BD5}" type="pres">
      <dgm:prSet presAssocID="{4B601FAA-6A31-4CBB-A32D-6A980DAF0C0E}" presName="sibTrans" presStyleLbl="sibTrans2D1" presStyleIdx="5" presStyleCnt="6"/>
      <dgm:spPr/>
    </dgm:pt>
    <dgm:pt modelId="{4672B7AD-B0D1-4C6A-A6E9-3C81D491A11F}" type="pres">
      <dgm:prSet presAssocID="{069C23C8-EA6D-4784-8CE9-7896E86DE78C}" presName="child" presStyleLbl="alignAccFollowNode1" presStyleIdx="5" presStyleCnt="6">
        <dgm:presLayoutVars>
          <dgm:chMax val="0"/>
          <dgm:bulletEnabled val="1"/>
        </dgm:presLayoutVars>
      </dgm:prSet>
      <dgm:spPr/>
    </dgm:pt>
  </dgm:ptLst>
  <dgm:cxnLst>
    <dgm:cxn modelId="{18DA3C01-27A7-474F-A243-EB998A63557E}" srcId="{08BEC60F-1321-4C82-9E64-272BC35139B6}" destId="{D889A903-8DF0-4B39-A837-69A372136F9B}" srcOrd="0" destOrd="0" parTransId="{233EF34D-9CFC-45E6-88C5-FCFD26DDE233}" sibTransId="{CA790CE8-93CD-4CA6-891E-D105AA9F52A6}"/>
    <dgm:cxn modelId="{F4C78E09-84E0-4B21-B84C-B1D2B2A92D09}" type="presOf" srcId="{FF7F6ABE-D808-48C7-8944-E0CC8DB7B858}" destId="{9F74D004-829B-483D-BCA7-2828F80C1DC7}" srcOrd="0" destOrd="0" presId="urn:microsoft.com/office/officeart/2005/8/layout/lProcess1"/>
    <dgm:cxn modelId="{DA083E0E-211A-42A6-9278-A006826496A4}" srcId="{FF7F6ABE-D808-48C7-8944-E0CC8DB7B858}" destId="{069C23C8-EA6D-4784-8CE9-7896E86DE78C}" srcOrd="1" destOrd="0" parTransId="{F915FEB7-1AEC-4F3F-A409-A244BCD3C36D}" sibTransId="{C853A701-094D-44A4-9432-E9E34C87474A}"/>
    <dgm:cxn modelId="{17B74612-7AD5-4535-A178-B4CF09D749D0}" srcId="{C2A44B24-94B2-4E32-9CD4-20092434CF82}" destId="{D023A196-2227-4FF4-9674-8FA6B3E7D04C}" srcOrd="0" destOrd="0" parTransId="{3CF2DA39-BDB9-4AA8-8CDA-7D013EA2A4F7}" sibTransId="{10E471D5-2CA8-4681-902B-28131326C839}"/>
    <dgm:cxn modelId="{A9AE7D13-1820-481B-8CA7-98849B9E1865}" srcId="{7D7D8D1B-7474-428C-BAC2-6F3A657BF707}" destId="{C2A44B24-94B2-4E32-9CD4-20092434CF82}" srcOrd="0" destOrd="0" parTransId="{33F7C683-FCDB-4BFF-A43E-6F0303FCD4D4}" sibTransId="{809867BB-A7C1-4F81-9604-728C3D2F587D}"/>
    <dgm:cxn modelId="{D3419E21-89C3-4BF1-84C5-C2CE6D6B7EAF}" type="presOf" srcId="{CA790CE8-93CD-4CA6-891E-D105AA9F52A6}" destId="{9AF5C441-AF0E-47CC-8010-D25F78356D5B}" srcOrd="0" destOrd="0" presId="urn:microsoft.com/office/officeart/2005/8/layout/lProcess1"/>
    <dgm:cxn modelId="{297D7B2A-0069-4F01-B0EB-271D257A3C8B}" srcId="{08BEC60F-1321-4C82-9E64-272BC35139B6}" destId="{61CD01FC-8296-4548-A9D1-F19AB0B1B935}" srcOrd="1" destOrd="0" parTransId="{0B5DE4F3-ABCA-4EF8-9C7C-9689D4210590}" sibTransId="{6F9BC8D9-915C-4FD2-B46F-CCD50E7DFC5A}"/>
    <dgm:cxn modelId="{4220A22B-CA07-418A-BFBF-DFC0ABD46284}" type="presOf" srcId="{233EF34D-9CFC-45E6-88C5-FCFD26DDE233}" destId="{8BA36CF2-03E4-4E4D-BE39-C24DA32DDFC9}" srcOrd="0" destOrd="0" presId="urn:microsoft.com/office/officeart/2005/8/layout/lProcess1"/>
    <dgm:cxn modelId="{E0399830-6BA4-4184-9F13-7E2A090F755D}" type="presOf" srcId="{7D7D8D1B-7474-428C-BAC2-6F3A657BF707}" destId="{E8114D9C-2E46-4997-846A-A0510D7F5FA3}" srcOrd="0" destOrd="0" presId="urn:microsoft.com/office/officeart/2005/8/layout/lProcess1"/>
    <dgm:cxn modelId="{F357DA46-4066-4975-AA0F-D76BF3C696BC}" type="presOf" srcId="{D023A196-2227-4FF4-9674-8FA6B3E7D04C}" destId="{B11F11D1-E3F5-489A-9381-C10FD2D10DC2}" srcOrd="0" destOrd="0" presId="urn:microsoft.com/office/officeart/2005/8/layout/lProcess1"/>
    <dgm:cxn modelId="{DF552669-EA6F-45EC-9E81-53817BE207FD}" type="presOf" srcId="{3CF2DA39-BDB9-4AA8-8CDA-7D013EA2A4F7}" destId="{A2AB97D3-6FA8-4FF8-898B-E596AAFD5D1D}" srcOrd="0" destOrd="0" presId="urn:microsoft.com/office/officeart/2005/8/layout/lProcess1"/>
    <dgm:cxn modelId="{350BE257-6A0D-4DA5-81A6-3E500C7FEFC8}" type="presOf" srcId="{4B601FAA-6A31-4CBB-A32D-6A980DAF0C0E}" destId="{88D2AB6A-7948-480C-9ABB-1849E84A4BD5}" srcOrd="0" destOrd="0" presId="urn:microsoft.com/office/officeart/2005/8/layout/lProcess1"/>
    <dgm:cxn modelId="{9E3BF077-0022-4F77-BA84-86A60378EDCC}" type="presOf" srcId="{10E471D5-2CA8-4681-902B-28131326C839}" destId="{E3F32DC8-4814-4AE1-835E-79D68FA11421}" srcOrd="0" destOrd="0" presId="urn:microsoft.com/office/officeart/2005/8/layout/lProcess1"/>
    <dgm:cxn modelId="{9CF0E07A-700A-44F9-AFB9-A12A8D276053}" type="presOf" srcId="{C2A44B24-94B2-4E32-9CD4-20092434CF82}" destId="{C250A166-6337-425E-92E9-6CF08FE8B55E}" srcOrd="0" destOrd="0" presId="urn:microsoft.com/office/officeart/2005/8/layout/lProcess1"/>
    <dgm:cxn modelId="{1A69397F-C223-4F91-BDBD-718FF44C6A58}" type="presOf" srcId="{37F12450-E058-4018-8A76-35706960F2B2}" destId="{7280570A-4D41-4668-BB88-E25D79F82E14}" srcOrd="0" destOrd="0" presId="urn:microsoft.com/office/officeart/2005/8/layout/lProcess1"/>
    <dgm:cxn modelId="{BFF0AD8D-40E9-4965-BCD2-75E415697814}" srcId="{FF7F6ABE-D808-48C7-8944-E0CC8DB7B858}" destId="{A6955B9C-21EE-4B7E-AD49-B14955DC2DA7}" srcOrd="0" destOrd="0" parTransId="{37F12450-E058-4018-8A76-35706960F2B2}" sibTransId="{4B601FAA-6A31-4CBB-A32D-6A980DAF0C0E}"/>
    <dgm:cxn modelId="{D2398597-63BD-4504-9507-626F716E0131}" type="presOf" srcId="{7779F4F2-970A-4BBC-AE62-68DE782B4055}" destId="{37C8B6F0-E44D-441D-B85B-A5E0AB310C1E}" srcOrd="0" destOrd="0" presId="urn:microsoft.com/office/officeart/2005/8/layout/lProcess1"/>
    <dgm:cxn modelId="{F7C9B598-58C4-487A-B0AF-7047871FD2D8}" srcId="{7D7D8D1B-7474-428C-BAC2-6F3A657BF707}" destId="{08BEC60F-1321-4C82-9E64-272BC35139B6}" srcOrd="1" destOrd="0" parTransId="{A1D9FFD5-09AB-487F-B0C3-695DC8E184FA}" sibTransId="{26EE9278-DAE4-4B1B-82FD-6E150DD9A33D}"/>
    <dgm:cxn modelId="{37037599-A134-4F02-8200-71ED42575CF8}" srcId="{7D7D8D1B-7474-428C-BAC2-6F3A657BF707}" destId="{FF7F6ABE-D808-48C7-8944-E0CC8DB7B858}" srcOrd="2" destOrd="0" parTransId="{3D7FFB69-9411-4336-8A30-A3A29CF4D7F9}" sibTransId="{9D87707D-0534-4222-8016-1E977704D345}"/>
    <dgm:cxn modelId="{A5FBADA6-0EF6-48DC-88D3-71735161DCFE}" type="presOf" srcId="{D889A903-8DF0-4B39-A837-69A372136F9B}" destId="{E4DA8380-75D8-4DD6-8260-B5E7BB7EFEC4}" srcOrd="0" destOrd="0" presId="urn:microsoft.com/office/officeart/2005/8/layout/lProcess1"/>
    <dgm:cxn modelId="{7C0EE4A6-218C-45C8-A7E9-C1C9E6F01D1B}" type="presOf" srcId="{08BEC60F-1321-4C82-9E64-272BC35139B6}" destId="{A3017183-95BC-4829-80CD-837B9BECAF8A}" srcOrd="0" destOrd="0" presId="urn:microsoft.com/office/officeart/2005/8/layout/lProcess1"/>
    <dgm:cxn modelId="{4E9C76C8-7736-41F6-AAE2-3EE43B4AD8CA}" type="presOf" srcId="{069C23C8-EA6D-4784-8CE9-7896E86DE78C}" destId="{4672B7AD-B0D1-4C6A-A6E9-3C81D491A11F}" srcOrd="0" destOrd="0" presId="urn:microsoft.com/office/officeart/2005/8/layout/lProcess1"/>
    <dgm:cxn modelId="{2722A7CE-A99E-4F0A-B5AD-E3C7B83A2ED5}" type="presOf" srcId="{61CD01FC-8296-4548-A9D1-F19AB0B1B935}" destId="{F5D24E56-9C2D-4D25-8C9C-096B53013791}" srcOrd="0" destOrd="0" presId="urn:microsoft.com/office/officeart/2005/8/layout/lProcess1"/>
    <dgm:cxn modelId="{1E85E5E9-1A7E-452E-81A9-FA62A17777DC}" srcId="{C2A44B24-94B2-4E32-9CD4-20092434CF82}" destId="{7779F4F2-970A-4BBC-AE62-68DE782B4055}" srcOrd="1" destOrd="0" parTransId="{2915F666-A4AD-4634-9260-C7615F8244C0}" sibTransId="{4F9ACA70-5627-4416-A649-B28AE0A551B1}"/>
    <dgm:cxn modelId="{3D2259F5-445D-4EDC-B412-C2E2E1F3C4E9}" type="presOf" srcId="{A6955B9C-21EE-4B7E-AD49-B14955DC2DA7}" destId="{37DA3436-3A9F-4658-99A8-F9772DC17754}" srcOrd="0" destOrd="0" presId="urn:microsoft.com/office/officeart/2005/8/layout/lProcess1"/>
    <dgm:cxn modelId="{8E19CEFB-28F9-43FA-A8E7-ED7BF055E2B0}" type="presParOf" srcId="{E8114D9C-2E46-4997-846A-A0510D7F5FA3}" destId="{6E17FA0C-EC94-404C-9110-546E86A7AB87}" srcOrd="0" destOrd="0" presId="urn:microsoft.com/office/officeart/2005/8/layout/lProcess1"/>
    <dgm:cxn modelId="{50DBBA51-0B5B-4EBE-A37B-0E38098AB874}" type="presParOf" srcId="{6E17FA0C-EC94-404C-9110-546E86A7AB87}" destId="{C250A166-6337-425E-92E9-6CF08FE8B55E}" srcOrd="0" destOrd="0" presId="urn:microsoft.com/office/officeart/2005/8/layout/lProcess1"/>
    <dgm:cxn modelId="{E9A7B24F-614A-4A22-A459-817661AF09D3}" type="presParOf" srcId="{6E17FA0C-EC94-404C-9110-546E86A7AB87}" destId="{A2AB97D3-6FA8-4FF8-898B-E596AAFD5D1D}" srcOrd="1" destOrd="0" presId="urn:microsoft.com/office/officeart/2005/8/layout/lProcess1"/>
    <dgm:cxn modelId="{B2C25C42-C095-46CD-9AC4-50F7B5B3552C}" type="presParOf" srcId="{6E17FA0C-EC94-404C-9110-546E86A7AB87}" destId="{B11F11D1-E3F5-489A-9381-C10FD2D10DC2}" srcOrd="2" destOrd="0" presId="urn:microsoft.com/office/officeart/2005/8/layout/lProcess1"/>
    <dgm:cxn modelId="{FA6A6A1A-0E4B-44FF-B7D1-FB3F44EB9D27}" type="presParOf" srcId="{6E17FA0C-EC94-404C-9110-546E86A7AB87}" destId="{E3F32DC8-4814-4AE1-835E-79D68FA11421}" srcOrd="3" destOrd="0" presId="urn:microsoft.com/office/officeart/2005/8/layout/lProcess1"/>
    <dgm:cxn modelId="{EC06FAC5-E046-4998-A299-AA520D0EF5E8}" type="presParOf" srcId="{6E17FA0C-EC94-404C-9110-546E86A7AB87}" destId="{37C8B6F0-E44D-441D-B85B-A5E0AB310C1E}" srcOrd="4" destOrd="0" presId="urn:microsoft.com/office/officeart/2005/8/layout/lProcess1"/>
    <dgm:cxn modelId="{E6D00E2C-C6EA-41E2-8759-D1B28FDD6712}" type="presParOf" srcId="{E8114D9C-2E46-4997-846A-A0510D7F5FA3}" destId="{830737B3-685E-4194-A4D4-FB814E18DBB2}" srcOrd="1" destOrd="0" presId="urn:microsoft.com/office/officeart/2005/8/layout/lProcess1"/>
    <dgm:cxn modelId="{72A4600C-1216-43A5-AAFD-FA7579D0A703}" type="presParOf" srcId="{E8114D9C-2E46-4997-846A-A0510D7F5FA3}" destId="{56D4B82D-7096-4A42-8755-F469A8F1E63C}" srcOrd="2" destOrd="0" presId="urn:microsoft.com/office/officeart/2005/8/layout/lProcess1"/>
    <dgm:cxn modelId="{8191030C-226D-4FB6-B73C-ECF9ED9C4770}" type="presParOf" srcId="{56D4B82D-7096-4A42-8755-F469A8F1E63C}" destId="{A3017183-95BC-4829-80CD-837B9BECAF8A}" srcOrd="0" destOrd="0" presId="urn:microsoft.com/office/officeart/2005/8/layout/lProcess1"/>
    <dgm:cxn modelId="{1FAD172D-0DE4-4E1B-92F7-CB8F59F3B338}" type="presParOf" srcId="{56D4B82D-7096-4A42-8755-F469A8F1E63C}" destId="{8BA36CF2-03E4-4E4D-BE39-C24DA32DDFC9}" srcOrd="1" destOrd="0" presId="urn:microsoft.com/office/officeart/2005/8/layout/lProcess1"/>
    <dgm:cxn modelId="{68B73603-D248-4C69-A8F3-21F29E3503A7}" type="presParOf" srcId="{56D4B82D-7096-4A42-8755-F469A8F1E63C}" destId="{E4DA8380-75D8-4DD6-8260-B5E7BB7EFEC4}" srcOrd="2" destOrd="0" presId="urn:microsoft.com/office/officeart/2005/8/layout/lProcess1"/>
    <dgm:cxn modelId="{5B5E0E31-DF50-4987-892F-16679C4A9B3F}" type="presParOf" srcId="{56D4B82D-7096-4A42-8755-F469A8F1E63C}" destId="{9AF5C441-AF0E-47CC-8010-D25F78356D5B}" srcOrd="3" destOrd="0" presId="urn:microsoft.com/office/officeart/2005/8/layout/lProcess1"/>
    <dgm:cxn modelId="{EFEF926C-5737-4E82-AA93-5ACE6E43F2AF}" type="presParOf" srcId="{56D4B82D-7096-4A42-8755-F469A8F1E63C}" destId="{F5D24E56-9C2D-4D25-8C9C-096B53013791}" srcOrd="4" destOrd="0" presId="urn:microsoft.com/office/officeart/2005/8/layout/lProcess1"/>
    <dgm:cxn modelId="{BC352C3C-CE9E-45B6-83B2-97DA2C9CC980}" type="presParOf" srcId="{E8114D9C-2E46-4997-846A-A0510D7F5FA3}" destId="{942AD281-1F2B-4979-9264-98DF1FC0D282}" srcOrd="3" destOrd="0" presId="urn:microsoft.com/office/officeart/2005/8/layout/lProcess1"/>
    <dgm:cxn modelId="{439F5D57-E558-4564-BA20-A907A61A3DE9}" type="presParOf" srcId="{E8114D9C-2E46-4997-846A-A0510D7F5FA3}" destId="{B4971955-D198-4A38-B039-467369A38804}" srcOrd="4" destOrd="0" presId="urn:microsoft.com/office/officeart/2005/8/layout/lProcess1"/>
    <dgm:cxn modelId="{5B91C4BD-705D-4D45-B1D7-78E5C4CE0FCC}" type="presParOf" srcId="{B4971955-D198-4A38-B039-467369A38804}" destId="{9F74D004-829B-483D-BCA7-2828F80C1DC7}" srcOrd="0" destOrd="0" presId="urn:microsoft.com/office/officeart/2005/8/layout/lProcess1"/>
    <dgm:cxn modelId="{D72B7642-4F93-4B65-A0A6-E3655F2A6D3C}" type="presParOf" srcId="{B4971955-D198-4A38-B039-467369A38804}" destId="{7280570A-4D41-4668-BB88-E25D79F82E14}" srcOrd="1" destOrd="0" presId="urn:microsoft.com/office/officeart/2005/8/layout/lProcess1"/>
    <dgm:cxn modelId="{F4C9D365-F99D-48CA-AD6A-B9B73E62EBF8}" type="presParOf" srcId="{B4971955-D198-4A38-B039-467369A38804}" destId="{37DA3436-3A9F-4658-99A8-F9772DC17754}" srcOrd="2" destOrd="0" presId="urn:microsoft.com/office/officeart/2005/8/layout/lProcess1"/>
    <dgm:cxn modelId="{D93FA6F6-5F42-4704-B33A-490416954720}" type="presParOf" srcId="{B4971955-D198-4A38-B039-467369A38804}" destId="{88D2AB6A-7948-480C-9ABB-1849E84A4BD5}" srcOrd="3" destOrd="0" presId="urn:microsoft.com/office/officeart/2005/8/layout/lProcess1"/>
    <dgm:cxn modelId="{26BB7241-C9CA-4698-9E29-45C028214B74}" type="presParOf" srcId="{B4971955-D198-4A38-B039-467369A38804}" destId="{4672B7AD-B0D1-4C6A-A6E9-3C81D491A11F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EC28A0-377F-4AD5-8089-0A96A233D94A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F3208A12-C3C4-421A-BB7B-BBDB2C8D6940}">
      <dgm:prSet phldrT="[Текст]" custT="1"/>
      <dgm:spPr>
        <a:solidFill>
          <a:srgbClr val="8D9177"/>
        </a:solidFill>
      </dgm:spPr>
      <dgm:t>
        <a:bodyPr/>
        <a:lstStyle/>
        <a:p>
          <a:pPr algn="ctr">
            <a:buFont typeface="+mj-lt"/>
            <a:buAutoNum type="arabicPeriod"/>
          </a:pPr>
          <a:r>
            <a:rPr lang="uk-UA" sz="1100" b="1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Диверсифікація джерел</a:t>
          </a:r>
          <a:r>
            <a:rPr lang="uk-UA" sz="110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: </a:t>
          </a:r>
          <a:r>
            <a:rPr lang="uk-UA" sz="1100" i="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платні послуги, робота за національною програмою реабілітації, співпраця зі страховими компаніями</a:t>
          </a:r>
          <a:endParaRPr lang="ru-RU" sz="1100" i="0" dirty="0">
            <a:solidFill>
              <a:schemeClr val="tx1"/>
            </a:solidFill>
            <a:latin typeface="Inter" panose="020B0604020202020204" charset="0"/>
            <a:ea typeface="Inter" panose="020B0604020202020204" charset="0"/>
          </a:endParaRPr>
        </a:p>
      </dgm:t>
    </dgm:pt>
    <dgm:pt modelId="{5AE1F63F-D82D-4C9B-AEF7-9E3719369F1B}" type="parTrans" cxnId="{04311D68-16F2-4740-AEE9-B0B72BD08054}">
      <dgm:prSet/>
      <dgm:spPr/>
      <dgm:t>
        <a:bodyPr/>
        <a:lstStyle/>
        <a:p>
          <a:pPr algn="ctr"/>
          <a:endParaRPr lang="ru-RU" sz="1200">
            <a:latin typeface="Inter" panose="020B0604020202020204" charset="0"/>
            <a:ea typeface="Inter" panose="020B0604020202020204" charset="0"/>
          </a:endParaRPr>
        </a:p>
      </dgm:t>
    </dgm:pt>
    <dgm:pt modelId="{09E4DD77-B6D2-4683-A697-C98D755D223B}" type="sibTrans" cxnId="{04311D68-16F2-4740-AEE9-B0B72BD08054}">
      <dgm:prSet/>
      <dgm:spPr>
        <a:solidFill>
          <a:srgbClr val="3A2100"/>
        </a:solidFill>
      </dgm:spPr>
      <dgm:t>
        <a:bodyPr/>
        <a:lstStyle/>
        <a:p>
          <a:pPr algn="ctr"/>
          <a:endParaRPr lang="ru-RU" sz="1200">
            <a:latin typeface="Inter" panose="020B0604020202020204" charset="0"/>
            <a:ea typeface="Inter" panose="020B0604020202020204" charset="0"/>
          </a:endParaRPr>
        </a:p>
      </dgm:t>
    </dgm:pt>
    <dgm:pt modelId="{4542FB36-11D2-40FC-BEBE-B38486C003FB}">
      <dgm:prSet phldrT="[Текст]" custT="1"/>
      <dgm:spPr>
        <a:solidFill>
          <a:srgbClr val="8D9177"/>
        </a:solidFill>
      </dgm:spPr>
      <dgm:t>
        <a:bodyPr/>
        <a:lstStyle/>
        <a:p>
          <a:pPr algn="ctr">
            <a:buFont typeface="+mj-lt"/>
            <a:buAutoNum type="arabicPeriod"/>
          </a:pPr>
          <a:r>
            <a:rPr lang="uk-UA" sz="1100" b="1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Системний фандрайзинг</a:t>
          </a:r>
          <a:endParaRPr lang="ru-RU" sz="1100" b="1" dirty="0">
            <a:solidFill>
              <a:schemeClr val="tx1"/>
            </a:solidFill>
            <a:latin typeface="Inter" panose="020B0604020202020204" charset="0"/>
            <a:ea typeface="Inter" panose="020B0604020202020204" charset="0"/>
          </a:endParaRPr>
        </a:p>
      </dgm:t>
    </dgm:pt>
    <dgm:pt modelId="{7D1FC9AA-5DC9-4BB8-BE25-D5428D2C5052}" type="parTrans" cxnId="{2EE7BDCA-F939-47C9-9629-30E76E4177CC}">
      <dgm:prSet/>
      <dgm:spPr/>
      <dgm:t>
        <a:bodyPr/>
        <a:lstStyle/>
        <a:p>
          <a:pPr algn="ctr"/>
          <a:endParaRPr lang="ru-RU" sz="1200">
            <a:latin typeface="Inter" panose="020B0604020202020204" charset="0"/>
            <a:ea typeface="Inter" panose="020B0604020202020204" charset="0"/>
          </a:endParaRPr>
        </a:p>
      </dgm:t>
    </dgm:pt>
    <dgm:pt modelId="{9F50D28A-58C6-4736-A922-16765F4FB1E6}" type="sibTrans" cxnId="{2EE7BDCA-F939-47C9-9629-30E76E4177CC}">
      <dgm:prSet/>
      <dgm:spPr>
        <a:solidFill>
          <a:srgbClr val="3A2100"/>
        </a:solidFill>
      </dgm:spPr>
      <dgm:t>
        <a:bodyPr/>
        <a:lstStyle/>
        <a:p>
          <a:pPr algn="ctr"/>
          <a:endParaRPr lang="ru-RU" sz="1200">
            <a:latin typeface="Inter" panose="020B0604020202020204" charset="0"/>
            <a:ea typeface="Inter" panose="020B0604020202020204" charset="0"/>
          </a:endParaRPr>
        </a:p>
      </dgm:t>
    </dgm:pt>
    <dgm:pt modelId="{57A093AD-A456-45E2-9914-BFC492EDE5E6}">
      <dgm:prSet phldrT="[Текст]" custT="1"/>
      <dgm:spPr>
        <a:solidFill>
          <a:srgbClr val="8D9177"/>
        </a:solidFill>
      </dgm:spPr>
      <dgm:t>
        <a:bodyPr/>
        <a:lstStyle/>
        <a:p>
          <a:pPr algn="ctr">
            <a:buFont typeface="+mj-lt"/>
            <a:buAutoNum type="arabicPeriod"/>
          </a:pPr>
          <a:r>
            <a:rPr lang="uk-UA" sz="1050" b="1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Постійний пошук нових/додаткових джерел фінансування,</a:t>
          </a:r>
          <a:r>
            <a:rPr lang="uk-UA" sz="105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 у т. ч. за рахунок соціального підприємниц</a:t>
          </a:r>
          <a:r>
            <a:rPr lang="uk-UA" sz="1050" dirty="0">
              <a:solidFill>
                <a:schemeClr val="accent2">
                  <a:lumMod val="90000"/>
                  <a:lumOff val="10000"/>
                </a:schemeClr>
              </a:solidFill>
              <a:latin typeface="Inter" panose="020B0604020202020204" charset="0"/>
              <a:ea typeface="Inter" panose="020B0604020202020204" charset="0"/>
            </a:rPr>
            <a:t>тва</a:t>
          </a:r>
          <a:endParaRPr lang="ru-RU" sz="1050" dirty="0">
            <a:solidFill>
              <a:schemeClr val="accent2">
                <a:lumMod val="90000"/>
                <a:lumOff val="10000"/>
              </a:schemeClr>
            </a:solidFill>
            <a:latin typeface="Inter" panose="020B0604020202020204" charset="0"/>
            <a:ea typeface="Inter" panose="020B0604020202020204" charset="0"/>
          </a:endParaRPr>
        </a:p>
      </dgm:t>
    </dgm:pt>
    <dgm:pt modelId="{B88AFC16-DC38-479E-8CCF-FFC86DD136CE}" type="parTrans" cxnId="{E568D5EB-B855-425C-BA48-EDA233F02FA6}">
      <dgm:prSet/>
      <dgm:spPr/>
      <dgm:t>
        <a:bodyPr/>
        <a:lstStyle/>
        <a:p>
          <a:pPr algn="ctr"/>
          <a:endParaRPr lang="ru-RU" sz="1200">
            <a:latin typeface="Inter" panose="020B0604020202020204" charset="0"/>
            <a:ea typeface="Inter" panose="020B0604020202020204" charset="0"/>
          </a:endParaRPr>
        </a:p>
      </dgm:t>
    </dgm:pt>
    <dgm:pt modelId="{B888A505-54F3-40BB-AC06-D6ECA91D9B4F}" type="sibTrans" cxnId="{E568D5EB-B855-425C-BA48-EDA233F02FA6}">
      <dgm:prSet/>
      <dgm:spPr>
        <a:solidFill>
          <a:srgbClr val="3A2100"/>
        </a:solidFill>
      </dgm:spPr>
      <dgm:t>
        <a:bodyPr/>
        <a:lstStyle/>
        <a:p>
          <a:pPr algn="ctr"/>
          <a:endParaRPr lang="ru-RU" sz="1200">
            <a:latin typeface="Inter" panose="020B0604020202020204" charset="0"/>
            <a:ea typeface="Inter" panose="020B0604020202020204" charset="0"/>
          </a:endParaRPr>
        </a:p>
      </dgm:t>
    </dgm:pt>
    <dgm:pt modelId="{D790C3E6-45EA-4E94-B64D-BCC398BC4AE0}" type="pres">
      <dgm:prSet presAssocID="{87EC28A0-377F-4AD5-8089-0A96A233D94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D2166F0-6C8E-46D5-83C8-19CB0A9C05B6}" type="pres">
      <dgm:prSet presAssocID="{F3208A12-C3C4-421A-BB7B-BBDB2C8D6940}" presName="gear1" presStyleLbl="node1" presStyleIdx="0" presStyleCnt="3" custScaleX="137560" custScaleY="127419" custLinFactNeighborX="-53244" custLinFactNeighborY="-84351">
        <dgm:presLayoutVars>
          <dgm:chMax val="1"/>
          <dgm:bulletEnabled val="1"/>
        </dgm:presLayoutVars>
      </dgm:prSet>
      <dgm:spPr/>
    </dgm:pt>
    <dgm:pt modelId="{5D6D811C-AFB9-44A8-A1C8-A691281992C9}" type="pres">
      <dgm:prSet presAssocID="{F3208A12-C3C4-421A-BB7B-BBDB2C8D6940}" presName="gear1srcNode" presStyleLbl="node1" presStyleIdx="0" presStyleCnt="3"/>
      <dgm:spPr/>
    </dgm:pt>
    <dgm:pt modelId="{A2BAF13E-62E4-4120-BA85-CA0144FE778A}" type="pres">
      <dgm:prSet presAssocID="{F3208A12-C3C4-421A-BB7B-BBDB2C8D6940}" presName="gear1dstNode" presStyleLbl="node1" presStyleIdx="0" presStyleCnt="3"/>
      <dgm:spPr/>
    </dgm:pt>
    <dgm:pt modelId="{E63E2C93-87DC-4EDC-B57E-2306E569057F}" type="pres">
      <dgm:prSet presAssocID="{4542FB36-11D2-40FC-BEBE-B38486C003FB}" presName="gear2" presStyleLbl="node1" presStyleIdx="1" presStyleCnt="3" custScaleX="128502" custScaleY="116918" custLinFactNeighborX="-81434" custLinFactNeighborY="45830">
        <dgm:presLayoutVars>
          <dgm:chMax val="1"/>
          <dgm:bulletEnabled val="1"/>
        </dgm:presLayoutVars>
      </dgm:prSet>
      <dgm:spPr/>
    </dgm:pt>
    <dgm:pt modelId="{A3451793-C0F7-483D-AF7E-1CE8A7EC771C}" type="pres">
      <dgm:prSet presAssocID="{4542FB36-11D2-40FC-BEBE-B38486C003FB}" presName="gear2srcNode" presStyleLbl="node1" presStyleIdx="1" presStyleCnt="3"/>
      <dgm:spPr/>
    </dgm:pt>
    <dgm:pt modelId="{5FB3E739-F2E0-4F19-AA1A-D48B8DF7265C}" type="pres">
      <dgm:prSet presAssocID="{4542FB36-11D2-40FC-BEBE-B38486C003FB}" presName="gear2dstNode" presStyleLbl="node1" presStyleIdx="1" presStyleCnt="3"/>
      <dgm:spPr/>
    </dgm:pt>
    <dgm:pt modelId="{0B541ABF-4E6C-4BF5-94EF-D97632BB98A7}" type="pres">
      <dgm:prSet presAssocID="{57A093AD-A456-45E2-9914-BFC492EDE5E6}" presName="gear3" presStyleLbl="node1" presStyleIdx="2" presStyleCnt="3" custScaleX="162688" custScaleY="164871" custLinFactX="17526" custLinFactNeighborX="100000" custLinFactNeighborY="81902"/>
      <dgm:spPr/>
    </dgm:pt>
    <dgm:pt modelId="{A997CB02-CD1E-40B9-A34C-97751ABF2E81}" type="pres">
      <dgm:prSet presAssocID="{57A093AD-A456-45E2-9914-BFC492EDE5E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72A5624-3C75-4170-AF93-4CE2035EA4D1}" type="pres">
      <dgm:prSet presAssocID="{57A093AD-A456-45E2-9914-BFC492EDE5E6}" presName="gear3srcNode" presStyleLbl="node1" presStyleIdx="2" presStyleCnt="3"/>
      <dgm:spPr/>
    </dgm:pt>
    <dgm:pt modelId="{C723E7CC-304E-4BED-BAE6-E50B02450356}" type="pres">
      <dgm:prSet presAssocID="{57A093AD-A456-45E2-9914-BFC492EDE5E6}" presName="gear3dstNode" presStyleLbl="node1" presStyleIdx="2" presStyleCnt="3"/>
      <dgm:spPr/>
    </dgm:pt>
    <dgm:pt modelId="{15AA4DE7-DE94-495D-9E9D-FD2F98DFDAC7}" type="pres">
      <dgm:prSet presAssocID="{09E4DD77-B6D2-4683-A697-C98D755D223B}" presName="connector1" presStyleLbl="sibTrans2D1" presStyleIdx="0" presStyleCnt="3" custAng="20470474" custScaleX="110860" custScaleY="116368" custLinFactNeighborX="53294" custLinFactNeighborY="-45019"/>
      <dgm:spPr/>
    </dgm:pt>
    <dgm:pt modelId="{FDE0A513-6682-42BF-B3AD-28A48CD5A187}" type="pres">
      <dgm:prSet presAssocID="{9F50D28A-58C6-4736-A922-16765F4FB1E6}" presName="connector2" presStyleLbl="sibTrans2D1" presStyleIdx="1" presStyleCnt="3" custAng="19902721" custLinFactNeighborX="-82812" custLinFactNeighborY="29684"/>
      <dgm:spPr/>
    </dgm:pt>
    <dgm:pt modelId="{846BFDA3-BE6B-4B0A-B1D0-63E2A251712C}" type="pres">
      <dgm:prSet presAssocID="{B888A505-54F3-40BB-AC06-D6ECA91D9B4F}" presName="connector3" presStyleLbl="sibTrans2D1" presStyleIdx="2" presStyleCnt="3" custAng="1118267" custLinFactNeighborX="-74505" custLinFactNeighborY="2560"/>
      <dgm:spPr/>
    </dgm:pt>
  </dgm:ptLst>
  <dgm:cxnLst>
    <dgm:cxn modelId="{39D58706-736D-4EDF-A329-AC45095A477B}" type="presOf" srcId="{4542FB36-11D2-40FC-BEBE-B38486C003FB}" destId="{A3451793-C0F7-483D-AF7E-1CE8A7EC771C}" srcOrd="1" destOrd="0" presId="urn:microsoft.com/office/officeart/2005/8/layout/gear1"/>
    <dgm:cxn modelId="{F4300F1A-CB26-4589-9ECB-653379DD2E95}" type="presOf" srcId="{57A093AD-A456-45E2-9914-BFC492EDE5E6}" destId="{0B541ABF-4E6C-4BF5-94EF-D97632BB98A7}" srcOrd="0" destOrd="0" presId="urn:microsoft.com/office/officeart/2005/8/layout/gear1"/>
    <dgm:cxn modelId="{F5205E3A-3FF3-48C7-8A32-5A58A2C595A4}" type="presOf" srcId="{57A093AD-A456-45E2-9914-BFC492EDE5E6}" destId="{A997CB02-CD1E-40B9-A34C-97751ABF2E81}" srcOrd="1" destOrd="0" presId="urn:microsoft.com/office/officeart/2005/8/layout/gear1"/>
    <dgm:cxn modelId="{4982575B-64B8-47DA-9D38-855DD2077F5B}" type="presOf" srcId="{4542FB36-11D2-40FC-BEBE-B38486C003FB}" destId="{E63E2C93-87DC-4EDC-B57E-2306E569057F}" srcOrd="0" destOrd="0" presId="urn:microsoft.com/office/officeart/2005/8/layout/gear1"/>
    <dgm:cxn modelId="{C7CEF863-CF6D-4669-BE6D-54248A97F5E9}" type="presOf" srcId="{F3208A12-C3C4-421A-BB7B-BBDB2C8D6940}" destId="{A2BAF13E-62E4-4120-BA85-CA0144FE778A}" srcOrd="2" destOrd="0" presId="urn:microsoft.com/office/officeart/2005/8/layout/gear1"/>
    <dgm:cxn modelId="{04311D68-16F2-4740-AEE9-B0B72BD08054}" srcId="{87EC28A0-377F-4AD5-8089-0A96A233D94A}" destId="{F3208A12-C3C4-421A-BB7B-BBDB2C8D6940}" srcOrd="0" destOrd="0" parTransId="{5AE1F63F-D82D-4C9B-AEF7-9E3719369F1B}" sibTransId="{09E4DD77-B6D2-4683-A697-C98D755D223B}"/>
    <dgm:cxn modelId="{18841A77-D8CF-4013-9D08-ED8A7EE299FE}" type="presOf" srcId="{57A093AD-A456-45E2-9914-BFC492EDE5E6}" destId="{472A5624-3C75-4170-AF93-4CE2035EA4D1}" srcOrd="2" destOrd="0" presId="urn:microsoft.com/office/officeart/2005/8/layout/gear1"/>
    <dgm:cxn modelId="{7FCC1F7A-8F8D-4221-90AC-2549E26A2C77}" type="presOf" srcId="{F3208A12-C3C4-421A-BB7B-BBDB2C8D6940}" destId="{5D6D811C-AFB9-44A8-A1C8-A691281992C9}" srcOrd="1" destOrd="0" presId="urn:microsoft.com/office/officeart/2005/8/layout/gear1"/>
    <dgm:cxn modelId="{44A12094-E194-402B-B9F9-4227A4CC244A}" type="presOf" srcId="{F3208A12-C3C4-421A-BB7B-BBDB2C8D6940}" destId="{6D2166F0-6C8E-46D5-83C8-19CB0A9C05B6}" srcOrd="0" destOrd="0" presId="urn:microsoft.com/office/officeart/2005/8/layout/gear1"/>
    <dgm:cxn modelId="{B0804E9A-85F9-4FE4-9FB9-17FC55951875}" type="presOf" srcId="{09E4DD77-B6D2-4683-A697-C98D755D223B}" destId="{15AA4DE7-DE94-495D-9E9D-FD2F98DFDAC7}" srcOrd="0" destOrd="0" presId="urn:microsoft.com/office/officeart/2005/8/layout/gear1"/>
    <dgm:cxn modelId="{831117A8-51C3-434F-BFE0-E7EC81FAD628}" type="presOf" srcId="{87EC28A0-377F-4AD5-8089-0A96A233D94A}" destId="{D790C3E6-45EA-4E94-B64D-BCC398BC4AE0}" srcOrd="0" destOrd="0" presId="urn:microsoft.com/office/officeart/2005/8/layout/gear1"/>
    <dgm:cxn modelId="{3E57D7B0-77CB-48E1-A28D-62AA2C44D4F8}" type="presOf" srcId="{B888A505-54F3-40BB-AC06-D6ECA91D9B4F}" destId="{846BFDA3-BE6B-4B0A-B1D0-63E2A251712C}" srcOrd="0" destOrd="0" presId="urn:microsoft.com/office/officeart/2005/8/layout/gear1"/>
    <dgm:cxn modelId="{2EE7BDCA-F939-47C9-9629-30E76E4177CC}" srcId="{87EC28A0-377F-4AD5-8089-0A96A233D94A}" destId="{4542FB36-11D2-40FC-BEBE-B38486C003FB}" srcOrd="1" destOrd="0" parTransId="{7D1FC9AA-5DC9-4BB8-BE25-D5428D2C5052}" sibTransId="{9F50D28A-58C6-4736-A922-16765F4FB1E6}"/>
    <dgm:cxn modelId="{82DABAD3-F38D-4011-B2B2-B8654E707752}" type="presOf" srcId="{4542FB36-11D2-40FC-BEBE-B38486C003FB}" destId="{5FB3E739-F2E0-4F19-AA1A-D48B8DF7265C}" srcOrd="2" destOrd="0" presId="urn:microsoft.com/office/officeart/2005/8/layout/gear1"/>
    <dgm:cxn modelId="{402737DC-F0B1-4EE8-B1F4-267BB50AC62E}" type="presOf" srcId="{9F50D28A-58C6-4736-A922-16765F4FB1E6}" destId="{FDE0A513-6682-42BF-B3AD-28A48CD5A187}" srcOrd="0" destOrd="0" presId="urn:microsoft.com/office/officeart/2005/8/layout/gear1"/>
    <dgm:cxn modelId="{E7E7A6EA-9384-4260-B4EC-3D31B28FF2F9}" type="presOf" srcId="{57A093AD-A456-45E2-9914-BFC492EDE5E6}" destId="{C723E7CC-304E-4BED-BAE6-E50B02450356}" srcOrd="3" destOrd="0" presId="urn:microsoft.com/office/officeart/2005/8/layout/gear1"/>
    <dgm:cxn modelId="{E568D5EB-B855-425C-BA48-EDA233F02FA6}" srcId="{87EC28A0-377F-4AD5-8089-0A96A233D94A}" destId="{57A093AD-A456-45E2-9914-BFC492EDE5E6}" srcOrd="2" destOrd="0" parTransId="{B88AFC16-DC38-479E-8CCF-FFC86DD136CE}" sibTransId="{B888A505-54F3-40BB-AC06-D6ECA91D9B4F}"/>
    <dgm:cxn modelId="{76EB2FEE-B317-4472-BEFD-D7133F6F8579}" type="presParOf" srcId="{D790C3E6-45EA-4E94-B64D-BCC398BC4AE0}" destId="{6D2166F0-6C8E-46D5-83C8-19CB0A9C05B6}" srcOrd="0" destOrd="0" presId="urn:microsoft.com/office/officeart/2005/8/layout/gear1"/>
    <dgm:cxn modelId="{A3D67E64-2C07-4C64-8ADE-33C532E7A083}" type="presParOf" srcId="{D790C3E6-45EA-4E94-B64D-BCC398BC4AE0}" destId="{5D6D811C-AFB9-44A8-A1C8-A691281992C9}" srcOrd="1" destOrd="0" presId="urn:microsoft.com/office/officeart/2005/8/layout/gear1"/>
    <dgm:cxn modelId="{080EC306-3038-4B7E-9BFC-41C363CA1293}" type="presParOf" srcId="{D790C3E6-45EA-4E94-B64D-BCC398BC4AE0}" destId="{A2BAF13E-62E4-4120-BA85-CA0144FE778A}" srcOrd="2" destOrd="0" presId="urn:microsoft.com/office/officeart/2005/8/layout/gear1"/>
    <dgm:cxn modelId="{0FCA76C8-D54F-45B5-90BA-1C4687182B36}" type="presParOf" srcId="{D790C3E6-45EA-4E94-B64D-BCC398BC4AE0}" destId="{E63E2C93-87DC-4EDC-B57E-2306E569057F}" srcOrd="3" destOrd="0" presId="urn:microsoft.com/office/officeart/2005/8/layout/gear1"/>
    <dgm:cxn modelId="{D28F7F58-15FD-4F8F-A441-E23DF75BEB02}" type="presParOf" srcId="{D790C3E6-45EA-4E94-B64D-BCC398BC4AE0}" destId="{A3451793-C0F7-483D-AF7E-1CE8A7EC771C}" srcOrd="4" destOrd="0" presId="urn:microsoft.com/office/officeart/2005/8/layout/gear1"/>
    <dgm:cxn modelId="{63B95C4E-5C91-4D8F-8958-046C15CD9EDC}" type="presParOf" srcId="{D790C3E6-45EA-4E94-B64D-BCC398BC4AE0}" destId="{5FB3E739-F2E0-4F19-AA1A-D48B8DF7265C}" srcOrd="5" destOrd="0" presId="urn:microsoft.com/office/officeart/2005/8/layout/gear1"/>
    <dgm:cxn modelId="{C4C979DF-1142-4D35-BA71-2074DC470FF7}" type="presParOf" srcId="{D790C3E6-45EA-4E94-B64D-BCC398BC4AE0}" destId="{0B541ABF-4E6C-4BF5-94EF-D97632BB98A7}" srcOrd="6" destOrd="0" presId="urn:microsoft.com/office/officeart/2005/8/layout/gear1"/>
    <dgm:cxn modelId="{CA0FAA2D-C5EC-42D5-A187-1AED33693E70}" type="presParOf" srcId="{D790C3E6-45EA-4E94-B64D-BCC398BC4AE0}" destId="{A997CB02-CD1E-40B9-A34C-97751ABF2E81}" srcOrd="7" destOrd="0" presId="urn:microsoft.com/office/officeart/2005/8/layout/gear1"/>
    <dgm:cxn modelId="{FFF5C819-503E-47C0-83BF-7ADA429E5799}" type="presParOf" srcId="{D790C3E6-45EA-4E94-B64D-BCC398BC4AE0}" destId="{472A5624-3C75-4170-AF93-4CE2035EA4D1}" srcOrd="8" destOrd="0" presId="urn:microsoft.com/office/officeart/2005/8/layout/gear1"/>
    <dgm:cxn modelId="{4B6A0AB5-4121-484F-A4CE-926F47847814}" type="presParOf" srcId="{D790C3E6-45EA-4E94-B64D-BCC398BC4AE0}" destId="{C723E7CC-304E-4BED-BAE6-E50B02450356}" srcOrd="9" destOrd="0" presId="urn:microsoft.com/office/officeart/2005/8/layout/gear1"/>
    <dgm:cxn modelId="{C2480A21-B623-41DD-8C69-0DD7D4651F52}" type="presParOf" srcId="{D790C3E6-45EA-4E94-B64D-BCC398BC4AE0}" destId="{15AA4DE7-DE94-495D-9E9D-FD2F98DFDAC7}" srcOrd="10" destOrd="0" presId="urn:microsoft.com/office/officeart/2005/8/layout/gear1"/>
    <dgm:cxn modelId="{B829231F-34BE-41EB-80F8-396AF8F80CA2}" type="presParOf" srcId="{D790C3E6-45EA-4E94-B64D-BCC398BC4AE0}" destId="{FDE0A513-6682-42BF-B3AD-28A48CD5A187}" srcOrd="11" destOrd="0" presId="urn:microsoft.com/office/officeart/2005/8/layout/gear1"/>
    <dgm:cxn modelId="{B3280465-C9A0-4E96-8CDB-BE3179575DA9}" type="presParOf" srcId="{D790C3E6-45EA-4E94-B64D-BCC398BC4AE0}" destId="{846BFDA3-BE6B-4B0A-B1D0-63E2A251712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0EB7D-69C2-4314-ADDD-33398897E3B9}">
      <dsp:nvSpPr>
        <dsp:cNvPr id="0" name=""/>
        <dsp:cNvSpPr/>
      </dsp:nvSpPr>
      <dsp:spPr>
        <a:xfrm>
          <a:off x="706" y="0"/>
          <a:ext cx="1837697" cy="3601993"/>
        </a:xfrm>
        <a:prstGeom prst="roundRect">
          <a:avLst>
            <a:gd name="adj" fmla="val 10000"/>
          </a:avLst>
        </a:prstGeom>
        <a:solidFill>
          <a:srgbClr val="3A21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baseline="0" noProof="0" dirty="0">
              <a:solidFill>
                <a:schemeClr val="bg1"/>
              </a:solidFill>
            </a:rPr>
            <a:t>Кабінетний аналіз</a:t>
          </a:r>
          <a:endParaRPr lang="ru-RU" sz="2500" kern="1200" dirty="0"/>
        </a:p>
      </dsp:txBody>
      <dsp:txXfrm>
        <a:off x="706" y="0"/>
        <a:ext cx="1837697" cy="1080597"/>
      </dsp:txXfrm>
    </dsp:sp>
    <dsp:sp modelId="{C0CC2D87-49F1-46A8-BDA9-9D4A2E806A09}">
      <dsp:nvSpPr>
        <dsp:cNvPr id="0" name=""/>
        <dsp:cNvSpPr/>
      </dsp:nvSpPr>
      <dsp:spPr>
        <a:xfrm>
          <a:off x="184476" y="1080905"/>
          <a:ext cx="1470157" cy="707647"/>
        </a:xfrm>
        <a:prstGeom prst="roundRect">
          <a:avLst>
            <a:gd name="adj" fmla="val 10000"/>
          </a:avLst>
        </a:prstGeom>
        <a:solidFill>
          <a:srgbClr val="8D9177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baseline="0" noProof="0" dirty="0">
              <a:solidFill>
                <a:schemeClr val="tx1"/>
              </a:solidFill>
            </a:rPr>
            <a:t>Законодавство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205202" y="1101631"/>
        <a:ext cx="1428705" cy="666195"/>
      </dsp:txXfrm>
    </dsp:sp>
    <dsp:sp modelId="{2D206943-38E7-484A-82F9-8D9C0714761B}">
      <dsp:nvSpPr>
        <dsp:cNvPr id="0" name=""/>
        <dsp:cNvSpPr/>
      </dsp:nvSpPr>
      <dsp:spPr>
        <a:xfrm>
          <a:off x="184476" y="1897421"/>
          <a:ext cx="1470157" cy="707647"/>
        </a:xfrm>
        <a:prstGeom prst="roundRect">
          <a:avLst>
            <a:gd name="adj" fmla="val 10000"/>
          </a:avLst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baseline="0" noProof="0" dirty="0">
              <a:solidFill>
                <a:schemeClr val="tx1"/>
              </a:solidFill>
            </a:rPr>
            <a:t>Внутрішні політики і документи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205202" y="1918147"/>
        <a:ext cx="1428705" cy="666195"/>
      </dsp:txXfrm>
    </dsp:sp>
    <dsp:sp modelId="{B443B215-8152-4F19-92C4-1E4E1CD3D3D3}">
      <dsp:nvSpPr>
        <dsp:cNvPr id="0" name=""/>
        <dsp:cNvSpPr/>
      </dsp:nvSpPr>
      <dsp:spPr>
        <a:xfrm>
          <a:off x="184476" y="2713938"/>
          <a:ext cx="1470157" cy="707647"/>
        </a:xfrm>
        <a:prstGeom prst="roundRect">
          <a:avLst>
            <a:gd name="adj" fmla="val 10000"/>
          </a:avLst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baseline="0" noProof="0" dirty="0">
              <a:solidFill>
                <a:schemeClr val="tx1"/>
              </a:solidFill>
            </a:rPr>
            <a:t>Аналіз сайтів, </a:t>
          </a:r>
          <a:r>
            <a:rPr lang="en-US" sz="1300" kern="1200" baseline="0" noProof="0" dirty="0">
              <a:solidFill>
                <a:schemeClr val="tx1"/>
              </a:solidFill>
            </a:rPr>
            <a:t>c</a:t>
          </a:r>
          <a:r>
            <a:rPr lang="uk-UA" sz="1300" kern="1200" baseline="0" noProof="0" dirty="0" err="1">
              <a:solidFill>
                <a:schemeClr val="tx1"/>
              </a:solidFill>
            </a:rPr>
            <a:t>оціальних</a:t>
          </a:r>
          <a:r>
            <a:rPr lang="uk-UA" sz="1300" kern="1200" baseline="0" noProof="0" dirty="0">
              <a:solidFill>
                <a:schemeClr val="tx1"/>
              </a:solidFill>
            </a:rPr>
            <a:t> мереж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205202" y="2734664"/>
        <a:ext cx="1428705" cy="666195"/>
      </dsp:txXfrm>
    </dsp:sp>
    <dsp:sp modelId="{38C484DA-74C6-4FC7-B648-2EF30B78ABB5}">
      <dsp:nvSpPr>
        <dsp:cNvPr id="0" name=""/>
        <dsp:cNvSpPr/>
      </dsp:nvSpPr>
      <dsp:spPr>
        <a:xfrm>
          <a:off x="1976231" y="0"/>
          <a:ext cx="1837697" cy="3601993"/>
        </a:xfrm>
        <a:prstGeom prst="roundRect">
          <a:avLst>
            <a:gd name="adj" fmla="val 10000"/>
          </a:avLst>
        </a:prstGeom>
        <a:solidFill>
          <a:srgbClr val="3A21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baseline="0" noProof="0" dirty="0">
              <a:solidFill>
                <a:srgbClr val="FFFFFF"/>
              </a:solidFill>
              <a:latin typeface="Arial"/>
              <a:ea typeface="+mn-ea"/>
              <a:cs typeface="+mn-cs"/>
            </a:rPr>
            <a:t>Опитування</a:t>
          </a:r>
          <a:endParaRPr lang="ru-RU" sz="2300" kern="1200" baseline="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1976231" y="0"/>
        <a:ext cx="1837697" cy="1080597"/>
      </dsp:txXfrm>
    </dsp:sp>
    <dsp:sp modelId="{118691A7-A5DA-4CC0-95AA-7B9137AF8E6D}">
      <dsp:nvSpPr>
        <dsp:cNvPr id="0" name=""/>
        <dsp:cNvSpPr/>
      </dsp:nvSpPr>
      <dsp:spPr>
        <a:xfrm>
          <a:off x="2160001" y="1081653"/>
          <a:ext cx="1470157" cy="1086050"/>
        </a:xfrm>
        <a:prstGeom prst="roundRect">
          <a:avLst>
            <a:gd name="adj" fmla="val 10000"/>
          </a:avLst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baseline="0" noProof="0" dirty="0">
              <a:solidFill>
                <a:schemeClr val="tx1"/>
              </a:solidFill>
            </a:rPr>
            <a:t>Інтерв’ю з керівниками і персоналом центрів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2191810" y="1113462"/>
        <a:ext cx="1406539" cy="1022432"/>
      </dsp:txXfrm>
    </dsp:sp>
    <dsp:sp modelId="{CBA40579-E68F-4CDA-9E50-C5E717F02B2E}">
      <dsp:nvSpPr>
        <dsp:cNvPr id="0" name=""/>
        <dsp:cNvSpPr/>
      </dsp:nvSpPr>
      <dsp:spPr>
        <a:xfrm>
          <a:off x="2146549" y="2357083"/>
          <a:ext cx="1470157" cy="1086050"/>
        </a:xfrm>
        <a:prstGeom prst="roundRect">
          <a:avLst>
            <a:gd name="adj" fmla="val 10000"/>
          </a:avLst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baseline="0" noProof="0" dirty="0">
              <a:solidFill>
                <a:schemeClr val="tx1"/>
              </a:solidFill>
            </a:rPr>
            <a:t>Фокус-групи та інтерв’ю з пацієнтами/ клієнтами</a:t>
          </a:r>
        </a:p>
      </dsp:txBody>
      <dsp:txXfrm>
        <a:off x="2178358" y="2388892"/>
        <a:ext cx="1406539" cy="1022432"/>
      </dsp:txXfrm>
    </dsp:sp>
    <dsp:sp modelId="{1E7291EE-AD32-4F17-AE7D-DA4B830C261E}">
      <dsp:nvSpPr>
        <dsp:cNvPr id="0" name=""/>
        <dsp:cNvSpPr/>
      </dsp:nvSpPr>
      <dsp:spPr>
        <a:xfrm>
          <a:off x="3952462" y="0"/>
          <a:ext cx="1837697" cy="3601993"/>
        </a:xfrm>
        <a:prstGeom prst="roundRect">
          <a:avLst>
            <a:gd name="adj" fmla="val 10000"/>
          </a:avLst>
        </a:prstGeom>
        <a:solidFill>
          <a:srgbClr val="3A21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baseline="0" noProof="0" dirty="0">
              <a:solidFill>
                <a:srgbClr val="FFFFFF"/>
              </a:solidFill>
              <a:latin typeface="Arial"/>
              <a:ea typeface="+mn-ea"/>
              <a:cs typeface="+mn-cs"/>
            </a:rPr>
            <a:t>Візити до центрів</a:t>
          </a:r>
        </a:p>
      </dsp:txBody>
      <dsp:txXfrm>
        <a:off x="3952462" y="0"/>
        <a:ext cx="1837697" cy="1080597"/>
      </dsp:txXfrm>
    </dsp:sp>
    <dsp:sp modelId="{9E20B1D5-4D63-4F47-9C27-5208392B6A24}">
      <dsp:nvSpPr>
        <dsp:cNvPr id="0" name=""/>
        <dsp:cNvSpPr/>
      </dsp:nvSpPr>
      <dsp:spPr>
        <a:xfrm>
          <a:off x="4135525" y="1081653"/>
          <a:ext cx="1470157" cy="1086050"/>
        </a:xfrm>
        <a:prstGeom prst="roundRect">
          <a:avLst>
            <a:gd name="adj" fmla="val 10000"/>
          </a:avLst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baseline="0" noProof="0" dirty="0">
              <a:solidFill>
                <a:schemeClr val="tx1"/>
              </a:solidFill>
            </a:rPr>
            <a:t>Спостереження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167334" y="1113462"/>
        <a:ext cx="1406539" cy="1022432"/>
      </dsp:txXfrm>
    </dsp:sp>
    <dsp:sp modelId="{4E1ED931-78E8-49C9-9474-58E833F71ACF}">
      <dsp:nvSpPr>
        <dsp:cNvPr id="0" name=""/>
        <dsp:cNvSpPr/>
      </dsp:nvSpPr>
      <dsp:spPr>
        <a:xfrm>
          <a:off x="4108636" y="2364513"/>
          <a:ext cx="1470157" cy="1086050"/>
        </a:xfrm>
        <a:prstGeom prst="roundRect">
          <a:avLst>
            <a:gd name="adj" fmla="val 10000"/>
          </a:avLst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baseline="0" noProof="0" dirty="0">
              <a:solidFill>
                <a:schemeClr val="tx1"/>
              </a:solidFill>
            </a:rPr>
            <a:t>Заповнення чек-листів «</a:t>
          </a:r>
          <a:r>
            <a:rPr lang="uk-UA" sz="1300" kern="1200" baseline="0" noProof="0" dirty="0" err="1">
              <a:solidFill>
                <a:schemeClr val="tx1"/>
              </a:solidFill>
            </a:rPr>
            <a:t>інклюзивність</a:t>
          </a:r>
          <a:r>
            <a:rPr lang="uk-UA" sz="1300" kern="1200" baseline="0" noProof="0" dirty="0">
              <a:solidFill>
                <a:schemeClr val="tx1"/>
              </a:solidFill>
            </a:rPr>
            <a:t>», «комфортність»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140445" y="2396322"/>
        <a:ext cx="1406539" cy="1022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E6B3D-C4E6-4F59-80DC-80EED4646E00}">
      <dsp:nvSpPr>
        <dsp:cNvPr id="0" name=""/>
        <dsp:cNvSpPr/>
      </dsp:nvSpPr>
      <dsp:spPr>
        <a:xfrm>
          <a:off x="2734025" y="2607711"/>
          <a:ext cx="1675693" cy="1085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D917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Inter" panose="020B0604020202020204" charset="0"/>
              <a:ea typeface="Inter" panose="020B0604020202020204" charset="0"/>
            </a:rPr>
            <a:t>T</a:t>
          </a:r>
          <a:endParaRPr lang="ru-UA" sz="1800" kern="1200" dirty="0">
            <a:latin typeface="Inter" panose="020B0604020202020204" charset="0"/>
            <a:ea typeface="Inter" panose="020B0604020202020204" charset="0"/>
          </a:endParaRPr>
        </a:p>
      </dsp:txBody>
      <dsp:txXfrm>
        <a:off x="3260577" y="2902922"/>
        <a:ext cx="1125297" cy="766413"/>
      </dsp:txXfrm>
    </dsp:sp>
    <dsp:sp modelId="{F2F4467F-735A-41E6-85CC-0CC4DE9CBA81}">
      <dsp:nvSpPr>
        <dsp:cNvPr id="0" name=""/>
        <dsp:cNvSpPr/>
      </dsp:nvSpPr>
      <dsp:spPr>
        <a:xfrm>
          <a:off x="0" y="2607711"/>
          <a:ext cx="1675693" cy="1085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D917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Inter" panose="020B0604020202020204" charset="0"/>
              <a:ea typeface="Inter" panose="020B0604020202020204" charset="0"/>
            </a:rPr>
            <a:t>O</a:t>
          </a:r>
          <a:r>
            <a:rPr lang="uk-UA" sz="1800" kern="1200" dirty="0">
              <a:latin typeface="Inter" panose="020B0604020202020204" charset="0"/>
              <a:ea typeface="Inter" panose="020B0604020202020204" charset="0"/>
            </a:rPr>
            <a:t> </a:t>
          </a:r>
          <a:endParaRPr lang="ru-UA" sz="1800" kern="1200" dirty="0">
            <a:latin typeface="Inter" panose="020B0604020202020204" charset="0"/>
            <a:ea typeface="Inter" panose="020B0604020202020204" charset="0"/>
          </a:endParaRPr>
        </a:p>
      </dsp:txBody>
      <dsp:txXfrm>
        <a:off x="23844" y="2902922"/>
        <a:ext cx="1125297" cy="766413"/>
      </dsp:txXfrm>
    </dsp:sp>
    <dsp:sp modelId="{A129DFB6-C04B-4D8C-BF12-64D1B9079663}">
      <dsp:nvSpPr>
        <dsp:cNvPr id="0" name=""/>
        <dsp:cNvSpPr/>
      </dsp:nvSpPr>
      <dsp:spPr>
        <a:xfrm>
          <a:off x="2734025" y="301089"/>
          <a:ext cx="1675693" cy="1085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D917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Inter" panose="020B0604020202020204" charset="0"/>
              <a:ea typeface="Inter" panose="020B0604020202020204" charset="0"/>
            </a:rPr>
            <a:t>W</a:t>
          </a:r>
          <a:endParaRPr lang="ru-UA" sz="1800" kern="1200" dirty="0">
            <a:latin typeface="Inter" panose="020B0604020202020204" charset="0"/>
            <a:ea typeface="Inter" panose="020B0604020202020204" charset="0"/>
          </a:endParaRPr>
        </a:p>
      </dsp:txBody>
      <dsp:txXfrm>
        <a:off x="3260577" y="324933"/>
        <a:ext cx="1125297" cy="766413"/>
      </dsp:txXfrm>
    </dsp:sp>
    <dsp:sp modelId="{8277845B-2CFD-4464-9AA2-BBA248C5134E}">
      <dsp:nvSpPr>
        <dsp:cNvPr id="0" name=""/>
        <dsp:cNvSpPr/>
      </dsp:nvSpPr>
      <dsp:spPr>
        <a:xfrm>
          <a:off x="0" y="301089"/>
          <a:ext cx="1675693" cy="1085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D917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Inter" panose="020B0604020202020204" charset="0"/>
              <a:ea typeface="Inter" panose="020B0604020202020204" charset="0"/>
            </a:rPr>
            <a:t>S</a:t>
          </a:r>
          <a:endParaRPr lang="ru-UA" sz="1600" kern="1200" dirty="0">
            <a:latin typeface="Inter" panose="020B0604020202020204" charset="0"/>
            <a:ea typeface="Inter" panose="020B0604020202020204" charset="0"/>
          </a:endParaRPr>
        </a:p>
      </dsp:txBody>
      <dsp:txXfrm>
        <a:off x="23844" y="324933"/>
        <a:ext cx="1125297" cy="766413"/>
      </dsp:txXfrm>
    </dsp:sp>
    <dsp:sp modelId="{D937039C-77F3-417A-9CBE-64D23E961F06}">
      <dsp:nvSpPr>
        <dsp:cNvPr id="0" name=""/>
        <dsp:cNvSpPr/>
      </dsp:nvSpPr>
      <dsp:spPr>
        <a:xfrm>
          <a:off x="702162" y="494438"/>
          <a:ext cx="1468775" cy="1468775"/>
        </a:xfrm>
        <a:prstGeom prst="pieWedge">
          <a:avLst/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Inter" panose="020B0604020202020204" charset="0"/>
              <a:ea typeface="Inter" panose="020B0604020202020204" charset="0"/>
            </a:rPr>
            <a:t>Сильні </a:t>
          </a:r>
          <a:r>
            <a:rPr lang="uk-UA" sz="1400" kern="1200" dirty="0">
              <a:latin typeface="Inter" panose="020B0604020202020204" charset="0"/>
              <a:ea typeface="Inter" panose="020B0604020202020204" charset="0"/>
            </a:rPr>
            <a:t>сторони</a:t>
          </a:r>
          <a:endParaRPr lang="ru-UA" sz="1400" kern="1200" dirty="0">
            <a:latin typeface="Inter" panose="020B0604020202020204" charset="0"/>
            <a:ea typeface="Inter" panose="020B0604020202020204" charset="0"/>
          </a:endParaRPr>
        </a:p>
      </dsp:txBody>
      <dsp:txXfrm>
        <a:off x="1132356" y="924632"/>
        <a:ext cx="1038581" cy="1038581"/>
      </dsp:txXfrm>
    </dsp:sp>
    <dsp:sp modelId="{E93607A0-3DF2-4A04-A42F-4048E9612F44}">
      <dsp:nvSpPr>
        <dsp:cNvPr id="0" name=""/>
        <dsp:cNvSpPr/>
      </dsp:nvSpPr>
      <dsp:spPr>
        <a:xfrm rot="5400000">
          <a:off x="2238780" y="494438"/>
          <a:ext cx="1468775" cy="1468775"/>
        </a:xfrm>
        <a:prstGeom prst="pieWedge">
          <a:avLst/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Inter" panose="020B0604020202020204" charset="0"/>
              <a:ea typeface="Inter" panose="020B0604020202020204" charset="0"/>
            </a:rPr>
            <a:t>Слабкі </a:t>
          </a:r>
          <a:r>
            <a:rPr lang="uk-UA" sz="1400" kern="1200" dirty="0">
              <a:latin typeface="Inter" panose="020B0604020202020204" charset="0"/>
              <a:ea typeface="Inter" panose="020B0604020202020204" charset="0"/>
            </a:rPr>
            <a:t>сторони</a:t>
          </a:r>
          <a:endParaRPr lang="ru-UA" sz="1400" kern="1200" dirty="0">
            <a:latin typeface="Inter" panose="020B0604020202020204" charset="0"/>
            <a:ea typeface="Inter" panose="020B0604020202020204" charset="0"/>
          </a:endParaRPr>
        </a:p>
      </dsp:txBody>
      <dsp:txXfrm rot="-5400000">
        <a:off x="2238780" y="924632"/>
        <a:ext cx="1038581" cy="1038581"/>
      </dsp:txXfrm>
    </dsp:sp>
    <dsp:sp modelId="{3BA5B791-37D5-47E3-A7E1-3828E2EC34A3}">
      <dsp:nvSpPr>
        <dsp:cNvPr id="0" name=""/>
        <dsp:cNvSpPr/>
      </dsp:nvSpPr>
      <dsp:spPr>
        <a:xfrm rot="10800000">
          <a:off x="2238780" y="2031055"/>
          <a:ext cx="1468775" cy="1468775"/>
        </a:xfrm>
        <a:prstGeom prst="pieWedge">
          <a:avLst/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Inter" panose="020B0604020202020204" charset="0"/>
              <a:ea typeface="Inter" panose="020B0604020202020204" charset="0"/>
            </a:rPr>
            <a:t>Ризики</a:t>
          </a:r>
          <a:endParaRPr lang="ru-UA" sz="1600" kern="1200" dirty="0">
            <a:latin typeface="Inter" panose="020B0604020202020204" charset="0"/>
            <a:ea typeface="Inter" panose="020B0604020202020204" charset="0"/>
          </a:endParaRPr>
        </a:p>
      </dsp:txBody>
      <dsp:txXfrm rot="10800000">
        <a:off x="2238780" y="2031055"/>
        <a:ext cx="1038581" cy="1038581"/>
      </dsp:txXfrm>
    </dsp:sp>
    <dsp:sp modelId="{65411EC5-8DCE-4869-86BF-0BDD83E6BB1D}">
      <dsp:nvSpPr>
        <dsp:cNvPr id="0" name=""/>
        <dsp:cNvSpPr/>
      </dsp:nvSpPr>
      <dsp:spPr>
        <a:xfrm rot="16200000">
          <a:off x="702162" y="2031055"/>
          <a:ext cx="1468775" cy="1468775"/>
        </a:xfrm>
        <a:prstGeom prst="pieWedge">
          <a:avLst/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 err="1">
              <a:latin typeface="Inter" panose="020B0604020202020204" charset="0"/>
              <a:ea typeface="Inter" panose="020B0604020202020204" charset="0"/>
            </a:rPr>
            <a:t>Можли-вості</a:t>
          </a:r>
          <a:endParaRPr lang="ru-UA" sz="1400" kern="1200" dirty="0">
            <a:latin typeface="Inter" panose="020B0604020202020204" charset="0"/>
            <a:ea typeface="Inter" panose="020B0604020202020204" charset="0"/>
          </a:endParaRPr>
        </a:p>
      </dsp:txBody>
      <dsp:txXfrm rot="5400000">
        <a:off x="1132356" y="2031055"/>
        <a:ext cx="1038581" cy="1038581"/>
      </dsp:txXfrm>
    </dsp:sp>
    <dsp:sp modelId="{AD6E9811-A463-47D3-A767-B92AF0E8069C}">
      <dsp:nvSpPr>
        <dsp:cNvPr id="0" name=""/>
        <dsp:cNvSpPr/>
      </dsp:nvSpPr>
      <dsp:spPr>
        <a:xfrm>
          <a:off x="1951300" y="1691846"/>
          <a:ext cx="507117" cy="44097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E186B-08CA-4F76-9724-CC4DFA8C15ED}">
      <dsp:nvSpPr>
        <dsp:cNvPr id="0" name=""/>
        <dsp:cNvSpPr/>
      </dsp:nvSpPr>
      <dsp:spPr>
        <a:xfrm rot="10800000">
          <a:off x="1951300" y="1861451"/>
          <a:ext cx="507117" cy="44097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0A166-6337-425E-92E9-6CF08FE8B55E}">
      <dsp:nvSpPr>
        <dsp:cNvPr id="0" name=""/>
        <dsp:cNvSpPr/>
      </dsp:nvSpPr>
      <dsp:spPr>
        <a:xfrm>
          <a:off x="3053" y="394861"/>
          <a:ext cx="2280338" cy="849842"/>
        </a:xfrm>
        <a:prstGeom prst="roundRect">
          <a:avLst>
            <a:gd name="adj" fmla="val 10000"/>
          </a:avLst>
        </a:prstGeom>
        <a:solidFill>
          <a:srgbClr val="3A21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Заклад комунальної форми власності</a:t>
          </a:r>
          <a:endParaRPr lang="ru-RU" sz="1900" kern="1200" dirty="0"/>
        </a:p>
      </dsp:txBody>
      <dsp:txXfrm>
        <a:off x="27944" y="419752"/>
        <a:ext cx="2230556" cy="800060"/>
      </dsp:txXfrm>
    </dsp:sp>
    <dsp:sp modelId="{A2AB97D3-6FA8-4FF8-898B-E596AAFD5D1D}">
      <dsp:nvSpPr>
        <dsp:cNvPr id="0" name=""/>
        <dsp:cNvSpPr/>
      </dsp:nvSpPr>
      <dsp:spPr>
        <a:xfrm rot="5400000">
          <a:off x="1093340" y="1294585"/>
          <a:ext cx="99764" cy="99764"/>
        </a:xfrm>
        <a:prstGeom prst="rightArrow">
          <a:avLst>
            <a:gd name="adj1" fmla="val 66700"/>
            <a:gd name="adj2" fmla="val 50000"/>
          </a:avLst>
        </a:prstGeom>
        <a:solidFill>
          <a:srgbClr val="8D917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F11D1-E3F5-489A-9381-C10FD2D10DC2}">
      <dsp:nvSpPr>
        <dsp:cNvPr id="0" name=""/>
        <dsp:cNvSpPr/>
      </dsp:nvSpPr>
      <dsp:spPr>
        <a:xfrm>
          <a:off x="3053" y="1444232"/>
          <a:ext cx="2280338" cy="749820"/>
        </a:xfrm>
        <a:prstGeom prst="roundRect">
          <a:avLst>
            <a:gd name="adj" fmla="val 10000"/>
          </a:avLst>
        </a:prstGeom>
        <a:solidFill>
          <a:srgbClr val="8D9177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переважно бюджетне фінансування</a:t>
          </a:r>
          <a:endParaRPr lang="ru-RU" sz="1700" kern="1200" dirty="0"/>
        </a:p>
      </dsp:txBody>
      <dsp:txXfrm>
        <a:off x="25014" y="1466193"/>
        <a:ext cx="2236416" cy="705898"/>
      </dsp:txXfrm>
    </dsp:sp>
    <dsp:sp modelId="{E3F32DC8-4814-4AE1-835E-79D68FA11421}">
      <dsp:nvSpPr>
        <dsp:cNvPr id="0" name=""/>
        <dsp:cNvSpPr/>
      </dsp:nvSpPr>
      <dsp:spPr>
        <a:xfrm rot="5400000">
          <a:off x="1093340" y="2243935"/>
          <a:ext cx="99764" cy="99764"/>
        </a:xfrm>
        <a:prstGeom prst="rightArrow">
          <a:avLst>
            <a:gd name="adj1" fmla="val 66700"/>
            <a:gd name="adj2" fmla="val 50000"/>
          </a:avLst>
        </a:prstGeom>
        <a:solidFill>
          <a:srgbClr val="8D917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8B6F0-E44D-441D-B85B-A5E0AB310C1E}">
      <dsp:nvSpPr>
        <dsp:cNvPr id="0" name=""/>
        <dsp:cNvSpPr/>
      </dsp:nvSpPr>
      <dsp:spPr>
        <a:xfrm>
          <a:off x="3053" y="2393583"/>
          <a:ext cx="2280338" cy="570084"/>
        </a:xfrm>
        <a:prstGeom prst="roundRect">
          <a:avLst>
            <a:gd name="adj" fmla="val 10000"/>
          </a:avLst>
        </a:prstGeom>
        <a:solidFill>
          <a:srgbClr val="8D9177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КНТ</a:t>
          </a:r>
          <a:endParaRPr lang="ru-RU" sz="2000" kern="1200" dirty="0"/>
        </a:p>
      </dsp:txBody>
      <dsp:txXfrm>
        <a:off x="19750" y="2410280"/>
        <a:ext cx="2246944" cy="536690"/>
      </dsp:txXfrm>
    </dsp:sp>
    <dsp:sp modelId="{A3017183-95BC-4829-80CD-837B9BECAF8A}">
      <dsp:nvSpPr>
        <dsp:cNvPr id="0" name=""/>
        <dsp:cNvSpPr/>
      </dsp:nvSpPr>
      <dsp:spPr>
        <a:xfrm>
          <a:off x="2602639" y="394861"/>
          <a:ext cx="2280338" cy="837762"/>
        </a:xfrm>
        <a:prstGeom prst="roundRect">
          <a:avLst>
            <a:gd name="adj" fmla="val 10000"/>
          </a:avLst>
        </a:prstGeom>
        <a:solidFill>
          <a:srgbClr val="3A21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Бізнес-модель</a:t>
          </a:r>
          <a:endParaRPr lang="ru-RU" sz="18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627176" y="419398"/>
        <a:ext cx="2231264" cy="788688"/>
      </dsp:txXfrm>
    </dsp:sp>
    <dsp:sp modelId="{8BA36CF2-03E4-4E4D-BE39-C24DA32DDFC9}">
      <dsp:nvSpPr>
        <dsp:cNvPr id="0" name=""/>
        <dsp:cNvSpPr/>
      </dsp:nvSpPr>
      <dsp:spPr>
        <a:xfrm rot="5400000">
          <a:off x="3692926" y="1282505"/>
          <a:ext cx="99764" cy="99764"/>
        </a:xfrm>
        <a:prstGeom prst="rightArrow">
          <a:avLst>
            <a:gd name="adj1" fmla="val 66700"/>
            <a:gd name="adj2" fmla="val 50000"/>
          </a:avLst>
        </a:prstGeom>
        <a:solidFill>
          <a:srgbClr val="8D917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A8380-75D8-4DD6-8260-B5E7BB7EFEC4}">
      <dsp:nvSpPr>
        <dsp:cNvPr id="0" name=""/>
        <dsp:cNvSpPr/>
      </dsp:nvSpPr>
      <dsp:spPr>
        <a:xfrm>
          <a:off x="2602639" y="1432152"/>
          <a:ext cx="2280338" cy="787526"/>
        </a:xfrm>
        <a:prstGeom prst="roundRect">
          <a:avLst>
            <a:gd name="adj" fmla="val 10000"/>
          </a:avLst>
        </a:prstGeom>
        <a:solidFill>
          <a:srgbClr val="8D9177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надання платних послуг з метою отримання прибутку</a:t>
          </a:r>
          <a:endParaRPr lang="ru-RU" sz="1700" kern="1200" dirty="0"/>
        </a:p>
      </dsp:txBody>
      <dsp:txXfrm>
        <a:off x="2625705" y="1455218"/>
        <a:ext cx="2234206" cy="741394"/>
      </dsp:txXfrm>
    </dsp:sp>
    <dsp:sp modelId="{9AF5C441-AF0E-47CC-8010-D25F78356D5B}">
      <dsp:nvSpPr>
        <dsp:cNvPr id="0" name=""/>
        <dsp:cNvSpPr/>
      </dsp:nvSpPr>
      <dsp:spPr>
        <a:xfrm rot="5400000">
          <a:off x="3692926" y="2269561"/>
          <a:ext cx="99764" cy="99764"/>
        </a:xfrm>
        <a:prstGeom prst="rightArrow">
          <a:avLst>
            <a:gd name="adj1" fmla="val 66700"/>
            <a:gd name="adj2" fmla="val 50000"/>
          </a:avLst>
        </a:prstGeom>
        <a:solidFill>
          <a:srgbClr val="8D917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24E56-9C2D-4D25-8C9C-096B53013791}">
      <dsp:nvSpPr>
        <dsp:cNvPr id="0" name=""/>
        <dsp:cNvSpPr/>
      </dsp:nvSpPr>
      <dsp:spPr>
        <a:xfrm>
          <a:off x="2602639" y="2419208"/>
          <a:ext cx="2280338" cy="570084"/>
        </a:xfrm>
        <a:prstGeom prst="roundRect">
          <a:avLst>
            <a:gd name="adj" fmla="val 10000"/>
          </a:avLst>
        </a:prstGeom>
        <a:solidFill>
          <a:srgbClr val="8D9177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ТОВ та/або ФОП</a:t>
          </a:r>
          <a:endParaRPr lang="ru-RU" sz="2000" kern="1200" dirty="0"/>
        </a:p>
      </dsp:txBody>
      <dsp:txXfrm>
        <a:off x="2619336" y="2435905"/>
        <a:ext cx="2246944" cy="536690"/>
      </dsp:txXfrm>
    </dsp:sp>
    <dsp:sp modelId="{9F74D004-829B-483D-BCA7-2828F80C1DC7}">
      <dsp:nvSpPr>
        <dsp:cNvPr id="0" name=""/>
        <dsp:cNvSpPr/>
      </dsp:nvSpPr>
      <dsp:spPr>
        <a:xfrm>
          <a:off x="5202224" y="394861"/>
          <a:ext cx="2280338" cy="865924"/>
        </a:xfrm>
        <a:prstGeom prst="roundRect">
          <a:avLst>
            <a:gd name="adj" fmla="val 10000"/>
          </a:avLst>
        </a:prstGeom>
        <a:solidFill>
          <a:srgbClr val="3A21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Неприбуткова організація</a:t>
          </a:r>
          <a:endParaRPr lang="ru-RU" sz="18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5227586" y="420223"/>
        <a:ext cx="2229614" cy="815200"/>
      </dsp:txXfrm>
    </dsp:sp>
    <dsp:sp modelId="{7280570A-4D41-4668-BB88-E25D79F82E14}">
      <dsp:nvSpPr>
        <dsp:cNvPr id="0" name=""/>
        <dsp:cNvSpPr/>
      </dsp:nvSpPr>
      <dsp:spPr>
        <a:xfrm rot="5400000">
          <a:off x="6292511" y="1310667"/>
          <a:ext cx="99764" cy="99764"/>
        </a:xfrm>
        <a:prstGeom prst="rightArrow">
          <a:avLst>
            <a:gd name="adj1" fmla="val 66700"/>
            <a:gd name="adj2" fmla="val 50000"/>
          </a:avLst>
        </a:prstGeom>
        <a:solidFill>
          <a:srgbClr val="8D917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A3436-3A9F-4658-99A8-F9772DC17754}">
      <dsp:nvSpPr>
        <dsp:cNvPr id="0" name=""/>
        <dsp:cNvSpPr/>
      </dsp:nvSpPr>
      <dsp:spPr>
        <a:xfrm>
          <a:off x="5202224" y="1460314"/>
          <a:ext cx="2280338" cy="758907"/>
        </a:xfrm>
        <a:prstGeom prst="roundRect">
          <a:avLst>
            <a:gd name="adj" fmla="val 10000"/>
          </a:avLst>
        </a:prstGeom>
        <a:solidFill>
          <a:srgbClr val="8D9177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залучення донорських або благодійних коштів</a:t>
          </a:r>
          <a:endParaRPr lang="ru-RU" sz="1700" kern="1200" dirty="0"/>
        </a:p>
      </dsp:txBody>
      <dsp:txXfrm>
        <a:off x="5224452" y="1482542"/>
        <a:ext cx="2235882" cy="714451"/>
      </dsp:txXfrm>
    </dsp:sp>
    <dsp:sp modelId="{88D2AB6A-7948-480C-9ABB-1849E84A4BD5}">
      <dsp:nvSpPr>
        <dsp:cNvPr id="0" name=""/>
        <dsp:cNvSpPr/>
      </dsp:nvSpPr>
      <dsp:spPr>
        <a:xfrm rot="5400000">
          <a:off x="6292511" y="2269105"/>
          <a:ext cx="99764" cy="99764"/>
        </a:xfrm>
        <a:prstGeom prst="rightArrow">
          <a:avLst>
            <a:gd name="adj1" fmla="val 66700"/>
            <a:gd name="adj2" fmla="val 50000"/>
          </a:avLst>
        </a:prstGeom>
        <a:solidFill>
          <a:srgbClr val="8D917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2B7AD-B0D1-4C6A-A6E9-3C81D491A11F}">
      <dsp:nvSpPr>
        <dsp:cNvPr id="0" name=""/>
        <dsp:cNvSpPr/>
      </dsp:nvSpPr>
      <dsp:spPr>
        <a:xfrm>
          <a:off x="5202224" y="2418752"/>
          <a:ext cx="2280338" cy="570084"/>
        </a:xfrm>
        <a:prstGeom prst="roundRect">
          <a:avLst>
            <a:gd name="adj" fmla="val 10000"/>
          </a:avLst>
        </a:prstGeom>
        <a:solidFill>
          <a:srgbClr val="8D9177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ГО / БО</a:t>
          </a:r>
          <a:endParaRPr lang="ru-RU" sz="2000" kern="1200" dirty="0"/>
        </a:p>
      </dsp:txBody>
      <dsp:txXfrm>
        <a:off x="5218921" y="2435449"/>
        <a:ext cx="2246944" cy="5366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166F0-6C8E-46D5-83C8-19CB0A9C05B6}">
      <dsp:nvSpPr>
        <dsp:cNvPr id="0" name=""/>
        <dsp:cNvSpPr/>
      </dsp:nvSpPr>
      <dsp:spPr>
        <a:xfrm>
          <a:off x="1946270" y="0"/>
          <a:ext cx="2792229" cy="2586384"/>
        </a:xfrm>
        <a:prstGeom prst="gear9">
          <a:avLst/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1100" b="1" kern="120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Диверсифікація джерел</a:t>
          </a:r>
          <a:r>
            <a:rPr lang="uk-UA" sz="1100" kern="120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: </a:t>
          </a:r>
          <a:r>
            <a:rPr lang="uk-UA" sz="1100" i="0" kern="120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платні послуги, робота за національною програмою реабілітації, співпраця зі страховими компаніями</a:t>
          </a:r>
          <a:endParaRPr lang="ru-RU" sz="1100" i="0" kern="1200" dirty="0">
            <a:solidFill>
              <a:schemeClr val="tx1"/>
            </a:solidFill>
            <a:latin typeface="Inter" panose="020B0604020202020204" charset="0"/>
            <a:ea typeface="Inter" panose="020B0604020202020204" charset="0"/>
          </a:endParaRPr>
        </a:p>
      </dsp:txBody>
      <dsp:txXfrm>
        <a:off x="2492248" y="605848"/>
        <a:ext cx="1700273" cy="1329455"/>
      </dsp:txXfrm>
    </dsp:sp>
    <dsp:sp modelId="{E63E2C93-87DC-4EDC-B57E-2306E569057F}">
      <dsp:nvSpPr>
        <dsp:cNvPr id="0" name=""/>
        <dsp:cNvSpPr/>
      </dsp:nvSpPr>
      <dsp:spPr>
        <a:xfrm>
          <a:off x="814704" y="1880830"/>
          <a:ext cx="1896994" cy="1725987"/>
        </a:xfrm>
        <a:prstGeom prst="gear6">
          <a:avLst/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1100" b="1" kern="120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Системний фандрайзинг</a:t>
          </a:r>
          <a:endParaRPr lang="ru-RU" sz="1100" b="1" kern="1200" dirty="0">
            <a:solidFill>
              <a:schemeClr val="tx1"/>
            </a:solidFill>
            <a:latin typeface="Inter" panose="020B0604020202020204" charset="0"/>
            <a:ea typeface="Inter" panose="020B0604020202020204" charset="0"/>
          </a:endParaRPr>
        </a:p>
      </dsp:txBody>
      <dsp:txXfrm>
        <a:off x="1274084" y="2317979"/>
        <a:ext cx="978234" cy="851689"/>
      </dsp:txXfrm>
    </dsp:sp>
    <dsp:sp modelId="{0B541ABF-4E6C-4BF5-94EF-D97632BB98A7}">
      <dsp:nvSpPr>
        <dsp:cNvPr id="0" name=""/>
        <dsp:cNvSpPr/>
      </dsp:nvSpPr>
      <dsp:spPr>
        <a:xfrm rot="20700000">
          <a:off x="4688457" y="1032126"/>
          <a:ext cx="2341580" cy="2396270"/>
        </a:xfrm>
        <a:prstGeom prst="gear6">
          <a:avLst/>
        </a:prstGeom>
        <a:solidFill>
          <a:srgbClr val="8D91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1050" b="1" kern="120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Постійний пошук нових/додаткових джерел фінансування,</a:t>
          </a:r>
          <a:r>
            <a:rPr lang="uk-UA" sz="1050" kern="120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rPr>
            <a:t> у т. ч. за рахунок соціального підприємниц</a:t>
          </a:r>
          <a:r>
            <a:rPr lang="uk-UA" sz="1050" kern="1200" dirty="0">
              <a:solidFill>
                <a:schemeClr val="accent2">
                  <a:lumMod val="90000"/>
                  <a:lumOff val="10000"/>
                </a:schemeClr>
              </a:solidFill>
              <a:latin typeface="Inter" panose="020B0604020202020204" charset="0"/>
              <a:ea typeface="Inter" panose="020B0604020202020204" charset="0"/>
            </a:rPr>
            <a:t>тва</a:t>
          </a:r>
          <a:endParaRPr lang="ru-RU" sz="1050" kern="1200" dirty="0">
            <a:solidFill>
              <a:schemeClr val="accent2">
                <a:lumMod val="90000"/>
                <a:lumOff val="10000"/>
              </a:schemeClr>
            </a:solidFill>
            <a:latin typeface="Inter" panose="020B0604020202020204" charset="0"/>
            <a:ea typeface="Inter" panose="020B0604020202020204" charset="0"/>
          </a:endParaRPr>
        </a:p>
      </dsp:txBody>
      <dsp:txXfrm rot="-20700000">
        <a:off x="5198790" y="1560942"/>
        <a:ext cx="1320913" cy="1338638"/>
      </dsp:txXfrm>
    </dsp:sp>
    <dsp:sp modelId="{15AA4DE7-DE94-495D-9E9D-FD2F98DFDAC7}">
      <dsp:nvSpPr>
        <dsp:cNvPr id="0" name=""/>
        <dsp:cNvSpPr/>
      </dsp:nvSpPr>
      <dsp:spPr>
        <a:xfrm rot="20470474">
          <a:off x="4490294" y="123404"/>
          <a:ext cx="2880340" cy="3023447"/>
        </a:xfrm>
        <a:prstGeom prst="circularArrow">
          <a:avLst>
            <a:gd name="adj1" fmla="val 4687"/>
            <a:gd name="adj2" fmla="val 299029"/>
            <a:gd name="adj3" fmla="val 2502961"/>
            <a:gd name="adj4" fmla="val 15890020"/>
            <a:gd name="adj5" fmla="val 5469"/>
          </a:avLst>
        </a:prstGeom>
        <a:solidFill>
          <a:srgbClr val="3A21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0A513-6682-42BF-B3AD-28A48CD5A187}">
      <dsp:nvSpPr>
        <dsp:cNvPr id="0" name=""/>
        <dsp:cNvSpPr/>
      </dsp:nvSpPr>
      <dsp:spPr>
        <a:xfrm rot="19902721">
          <a:off x="402529" y="1565028"/>
          <a:ext cx="1887738" cy="188773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3A21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BFDA3-BE6B-4B0A-B1D0-63E2A251712C}">
      <dsp:nvSpPr>
        <dsp:cNvPr id="0" name=""/>
        <dsp:cNvSpPr/>
      </dsp:nvSpPr>
      <dsp:spPr>
        <a:xfrm rot="1118267">
          <a:off x="1203069" y="48140"/>
          <a:ext cx="2035362" cy="20353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3A21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c9543b6e5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6c9543b6e5_2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974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c9543b6e5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c9543b6e5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396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c9543b6e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c9543b6e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56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509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c9543b6e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c9543b6e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25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c9543b6e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6c9543b6e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c9543b6e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c9543b6e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c9543b6e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c9543b6e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638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6c9543b6e5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6c9543b6e5_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c9543b6e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c9543b6e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c9543b6e5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6c9543b6e5_2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c9543b6e5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c9543b6e5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c9543b6e5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c9543b6e5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07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c9543b6e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c9543b6e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039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c9543b6e5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6c9543b6e5_2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963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E6DF8E-0BE6-01D3-6E0E-FA7114CA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349079"/>
            <a:ext cx="7172325" cy="336720"/>
          </a:xfrm>
        </p:spPr>
        <p:txBody>
          <a:bodyPr tIns="0" anchor="t"/>
          <a:lstStyle>
            <a:lvl1pPr algn="l">
              <a:defRPr sz="900" spc="6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91475" y="349079"/>
            <a:ext cx="809625" cy="336720"/>
          </a:xfrm>
        </p:spPr>
        <p:txBody>
          <a:bodyPr tIns="0" anchor="t"/>
          <a:lstStyle>
            <a:lvl1pPr algn="r">
              <a:defRPr sz="900" b="1" spc="-60" baseline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A01A7-6E88-9214-D446-06ECA717AA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57400"/>
            <a:ext cx="3593592" cy="2372868"/>
          </a:xfrm>
        </p:spPr>
        <p:txBody>
          <a:bodyPr anchor="t"/>
          <a:lstStyle>
            <a:lvl1pPr marL="0" indent="0">
              <a:buNone/>
              <a:defRPr/>
            </a:lvl1pPr>
            <a:lvl2pPr marL="171450">
              <a:spcBef>
                <a:spcPts val="750"/>
              </a:spcBef>
              <a:defRPr/>
            </a:lvl2pPr>
            <a:lvl3pPr marL="514350">
              <a:spcBef>
                <a:spcPts val="750"/>
              </a:spcBef>
              <a:defRPr/>
            </a:lvl3pPr>
            <a:lvl4pPr marL="857250">
              <a:spcBef>
                <a:spcPts val="750"/>
              </a:spcBef>
              <a:defRPr/>
            </a:lvl4pPr>
            <a:lvl5pPr marL="1200150">
              <a:spcBef>
                <a:spcPts val="750"/>
              </a:spcBef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5B836612-0E94-8F3F-6E06-2FDBC37564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69180" y="2057400"/>
            <a:ext cx="3593592" cy="2372868"/>
          </a:xfrm>
        </p:spPr>
        <p:txBody>
          <a:bodyPr anchor="t"/>
          <a:lstStyle>
            <a:lvl1pPr marL="0" indent="0">
              <a:buNone/>
              <a:defRPr/>
            </a:lvl1pPr>
            <a:lvl2pPr marL="171450">
              <a:spcBef>
                <a:spcPts val="750"/>
              </a:spcBef>
              <a:defRPr/>
            </a:lvl2pPr>
            <a:lvl3pPr marL="514350">
              <a:spcBef>
                <a:spcPts val="750"/>
              </a:spcBef>
              <a:defRPr/>
            </a:lvl3pPr>
            <a:lvl4pPr marL="857250">
              <a:spcBef>
                <a:spcPts val="750"/>
              </a:spcBef>
              <a:defRPr/>
            </a:lvl4pPr>
            <a:lvl5pPr marL="1200150">
              <a:spcBef>
                <a:spcPts val="750"/>
              </a:spcBef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350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3720">
          <p15:clr>
            <a:srgbClr val="FBAE40"/>
          </p15:clr>
        </p15:guide>
        <p15:guide id="8" pos="7104">
          <p15:clr>
            <a:srgbClr val="FBAE40"/>
          </p15:clr>
        </p15:guide>
        <p15:guide id="9" pos="576">
          <p15:clr>
            <a:srgbClr val="FBAE40"/>
          </p15:clr>
        </p15:guide>
        <p15:guide id="11" orient="horz" pos="576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orient="horz" pos="13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jp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29800" y="538950"/>
            <a:ext cx="4896088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 b="1" dirty="0" err="1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Сталі</a:t>
            </a:r>
            <a:r>
              <a:rPr lang="ru-RU" sz="3600" b="1" dirty="0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</a:t>
            </a:r>
            <a:r>
              <a:rPr lang="ru-RU" sz="3600" b="1" dirty="0" err="1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реабілітаційні</a:t>
            </a:r>
            <a:r>
              <a:rPr lang="ru-RU" sz="3600" b="1" dirty="0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центри в </a:t>
            </a:r>
            <a:r>
              <a:rPr lang="ru-RU" sz="3600" b="1" dirty="0" err="1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Україні</a:t>
            </a:r>
            <a:r>
              <a:rPr lang="ru-RU" sz="3600" b="1" dirty="0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та </a:t>
            </a:r>
            <a:r>
              <a:rPr lang="ru-RU" sz="3600" b="1" dirty="0" err="1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Латвії</a:t>
            </a:r>
            <a:r>
              <a:rPr lang="ru-RU" sz="3600" b="1" dirty="0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</a:t>
            </a:r>
            <a:endParaRPr sz="3600" b="1" dirty="0">
              <a:solidFill>
                <a:srgbClr val="FFCDB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9BA424E3-06E5-4761-8F60-89A824678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917" y="3032312"/>
            <a:ext cx="4087906" cy="1082488"/>
          </a:xfrm>
        </p:spPr>
        <p:txBody>
          <a:bodyPr>
            <a:noAutofit/>
          </a:bodyPr>
          <a:lstStyle/>
          <a:p>
            <a:pPr algn="l"/>
            <a:r>
              <a:rPr lang="uk-UA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Ірина Демченко, 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канд. </a:t>
            </a:r>
            <a:r>
              <a:rPr lang="ru-RU" sz="1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екон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наук</a:t>
            </a:r>
            <a:endParaRPr lang="uk-UA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директор </a:t>
            </a:r>
            <a:r>
              <a:rPr lang="ru-RU" sz="1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Аналітичного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центру </a:t>
            </a:r>
          </a:p>
          <a:p>
            <a:pPr algn="l"/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"</a:t>
            </a:r>
            <a:r>
              <a:rPr lang="ru-RU" sz="1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Соціоконсалтинг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"</a:t>
            </a:r>
            <a:endParaRPr lang="en-US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574816" y="228600"/>
            <a:ext cx="8286796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uk-UA" sz="3200" b="1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Поєднання Організаційно-правових форм</a:t>
            </a:r>
            <a:endParaRPr sz="3200" b="1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</p:txBody>
      </p:sp>
      <p:graphicFrame>
        <p:nvGraphicFramePr>
          <p:cNvPr id="6" name="Объект 14">
            <a:extLst>
              <a:ext uri="{FF2B5EF4-FFF2-40B4-BE49-F238E27FC236}">
                <a16:creationId xmlns:a16="http://schemas.microsoft.com/office/drawing/2014/main" id="{D31AD667-FDE8-4380-8868-2D170D393D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778564"/>
              </p:ext>
            </p:extLst>
          </p:nvPr>
        </p:nvGraphicFramePr>
        <p:xfrm>
          <a:off x="865007" y="1230407"/>
          <a:ext cx="7485617" cy="3384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67033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2F5C6-74BC-4319-820F-F09A175D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</p:spPr>
        <p:txBody>
          <a:bodyPr>
            <a:normAutofit fontScale="90000"/>
          </a:bodyPr>
          <a:lstStyle/>
          <a:p>
            <a:pPr>
              <a:buClr>
                <a:srgbClr val="000000"/>
              </a:buClr>
            </a:pPr>
            <a:r>
              <a:rPr lang="uk-UA" sz="3600" b="1" dirty="0">
                <a:solidFill>
                  <a:srgbClr val="A7A688"/>
                </a:solidFill>
                <a:latin typeface="Inter"/>
                <a:ea typeface="Inter"/>
              </a:rPr>
              <a:t>Джерела фінансування</a:t>
            </a:r>
            <a:endParaRPr lang="ru-RU" sz="3600" b="1" dirty="0">
              <a:solidFill>
                <a:srgbClr val="A7A688"/>
              </a:solidFill>
              <a:latin typeface="Inter"/>
              <a:ea typeface="Inter"/>
            </a:endParaRPr>
          </a:p>
        </p:txBody>
      </p:sp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id="{F426047F-B1E2-43AB-87D6-6A7EBFF6FCC4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444008863"/>
              </p:ext>
            </p:extLst>
          </p:nvPr>
        </p:nvGraphicFramePr>
        <p:xfrm>
          <a:off x="889188" y="1103827"/>
          <a:ext cx="7566726" cy="369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1099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177">
            <a:alpha val="37000"/>
          </a:srgbClr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631966" y="168933"/>
            <a:ext cx="828679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uk-UA" sz="3600" b="1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Команда</a:t>
            </a:r>
            <a:endParaRPr sz="3600" b="1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E22FFBB-45F9-4A63-903C-EC89C92F4EEB}"/>
              </a:ext>
            </a:extLst>
          </p:cNvPr>
          <p:cNvSpPr txBox="1">
            <a:spLocks/>
          </p:cNvSpPr>
          <p:nvPr/>
        </p:nvSpPr>
        <p:spPr>
          <a:xfrm>
            <a:off x="714375" y="1208988"/>
            <a:ext cx="7006472" cy="322128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75" indent="-257175">
              <a:buFont typeface="Wingdings" panose="05000000000000000000" pitchFamily="2" charset="2"/>
              <a:buChar char="ü"/>
            </a:pP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Сильний харизматичний лідер </a:t>
            </a:r>
          </a:p>
          <a:p>
            <a:endParaRPr lang="uk-UA" sz="1600" dirty="0">
              <a:latin typeface="Inter" panose="020B0604020202020204" charset="0"/>
              <a:ea typeface="Inter" panose="020B0604020202020204" charset="0"/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Злагоджена та стабільна команда фахівців </a:t>
            </a:r>
          </a:p>
          <a:p>
            <a:endParaRPr lang="uk-UA" sz="1600" dirty="0">
              <a:latin typeface="Inter" panose="020B0604020202020204" charset="0"/>
              <a:ea typeface="Inter" panose="020B0604020202020204" charset="0"/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Належна увага питанням професійного розвитку та мотивації персоналу					</a:t>
            </a:r>
          </a:p>
          <a:p>
            <a:endParaRPr lang="uk-UA" sz="1600" dirty="0">
              <a:latin typeface="Inter" panose="020B0604020202020204" charset="0"/>
              <a:ea typeface="Inter" panose="020B0604020202020204" charset="0"/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Системний обмін досвідом та новими знаннями  </a:t>
            </a:r>
          </a:p>
          <a:p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 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Наявність внутрішніх правил, визначений алгоритми дій, що зменшує кількість помилок персоналу</a:t>
            </a:r>
            <a:endParaRPr lang="en-US" sz="1600" dirty="0">
              <a:latin typeface="Inter" panose="020B0604020202020204" charset="0"/>
              <a:ea typeface="Inter" panose="020B0604020202020204" charset="0"/>
            </a:endParaRPr>
          </a:p>
          <a:p>
            <a:endParaRPr lang="en-US" sz="1600" dirty="0"/>
          </a:p>
        </p:txBody>
      </p:sp>
      <p:pic>
        <p:nvPicPr>
          <p:cNvPr id="5" name="Рисунок 4" descr="Лектор">
            <a:extLst>
              <a:ext uri="{FF2B5EF4-FFF2-40B4-BE49-F238E27FC236}">
                <a16:creationId xmlns:a16="http://schemas.microsoft.com/office/drawing/2014/main" id="{5EC454AA-EEBB-4829-AA5C-19B3954213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4520" y="828643"/>
            <a:ext cx="700466" cy="700466"/>
          </a:xfrm>
          <a:prstGeom prst="rect">
            <a:avLst/>
          </a:prstGeom>
        </p:spPr>
      </p:pic>
      <p:pic>
        <p:nvPicPr>
          <p:cNvPr id="7" name="Объект 8" descr="Отзыв клиента">
            <a:extLst>
              <a:ext uri="{FF2B5EF4-FFF2-40B4-BE49-F238E27FC236}">
                <a16:creationId xmlns:a16="http://schemas.microsoft.com/office/drawing/2014/main" id="{135E9147-A242-462F-82A1-912D0A3E5B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1752" y="1258054"/>
            <a:ext cx="807752" cy="807752"/>
          </a:xfrm>
          <a:prstGeom prst="rect">
            <a:avLst/>
          </a:prstGeom>
        </p:spPr>
      </p:pic>
      <p:pic>
        <p:nvPicPr>
          <p:cNvPr id="8" name="Рисунок 7" descr="Расширение бизнеса">
            <a:extLst>
              <a:ext uri="{FF2B5EF4-FFF2-40B4-BE49-F238E27FC236}">
                <a16:creationId xmlns:a16="http://schemas.microsoft.com/office/drawing/2014/main" id="{81E48522-B4F6-4B95-B57B-503F9E7D67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6971" y="1866680"/>
            <a:ext cx="807752" cy="807752"/>
          </a:xfrm>
          <a:prstGeom prst="rect">
            <a:avLst/>
          </a:prstGeom>
        </p:spPr>
      </p:pic>
      <p:pic>
        <p:nvPicPr>
          <p:cNvPr id="9" name="Рисунок 8" descr="Конференц-зал">
            <a:extLst>
              <a:ext uri="{FF2B5EF4-FFF2-40B4-BE49-F238E27FC236}">
                <a16:creationId xmlns:a16="http://schemas.microsoft.com/office/drawing/2014/main" id="{A24FB6D5-8776-4B6D-90E4-6AEC47D0AE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5343" y="2633192"/>
            <a:ext cx="807752" cy="807752"/>
          </a:xfrm>
          <a:prstGeom prst="rect">
            <a:avLst/>
          </a:prstGeom>
        </p:spPr>
      </p:pic>
      <p:pic>
        <p:nvPicPr>
          <p:cNvPr id="10" name="Рисунок 9" descr="Список">
            <a:extLst>
              <a:ext uri="{FF2B5EF4-FFF2-40B4-BE49-F238E27FC236}">
                <a16:creationId xmlns:a16="http://schemas.microsoft.com/office/drawing/2014/main" id="{A74F87B5-0B27-49BC-9E3F-16BC9BE559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15033" y="3332124"/>
            <a:ext cx="807752" cy="8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3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424919" y="338186"/>
            <a:ext cx="829416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uk-UA" sz="3200" b="1" dirty="0">
                <a:solidFill>
                  <a:srgbClr val="A7A688"/>
                </a:solidFill>
                <a:latin typeface="Inter"/>
                <a:ea typeface="Inter"/>
              </a:rPr>
              <a:t>Перелік послуг, умови для пацієнтів </a:t>
            </a:r>
            <a:endParaRPr sz="3200" b="1" dirty="0">
              <a:solidFill>
                <a:srgbClr val="A7A68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432B2C-A36D-4638-95F7-5CB75AE1BF28}"/>
              </a:ext>
            </a:extLst>
          </p:cNvPr>
          <p:cNvSpPr/>
          <p:nvPr/>
        </p:nvSpPr>
        <p:spPr>
          <a:xfrm>
            <a:off x="424919" y="1170890"/>
            <a:ext cx="4086224" cy="2350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05000"/>
              </a:lnSpc>
              <a:spcAft>
                <a:spcPts val="120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Відповідність переліку послуг потребам потенційних пацієнтів / клієнтів</a:t>
            </a:r>
          </a:p>
          <a:p>
            <a:pPr marL="214313" indent="-214313">
              <a:lnSpc>
                <a:spcPct val="105000"/>
              </a:lnSpc>
              <a:spcAft>
                <a:spcPts val="120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Застосування ліцензійних або авторських </a:t>
            </a:r>
            <a:r>
              <a:rPr lang="uk-UA" dirty="0" err="1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методик</a:t>
            </a:r>
            <a:r>
              <a:rPr lang="uk-UA" dirty="0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, які довели свою ефективність</a:t>
            </a:r>
          </a:p>
          <a:p>
            <a:pPr marL="214313" lvl="0" indent="-214313">
              <a:lnSpc>
                <a:spcPct val="105000"/>
              </a:lnSpc>
              <a:spcAft>
                <a:spcPts val="120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Фінансова доступність для пацієнтів, програми лояльності</a:t>
            </a:r>
          </a:p>
          <a:p>
            <a:pPr marL="214313" lvl="0" indent="-214313">
              <a:lnSpc>
                <a:spcPct val="105000"/>
              </a:lnSpc>
              <a:spcAft>
                <a:spcPts val="120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Клієнтоорієнтованість</a:t>
            </a:r>
            <a:r>
              <a:rPr lang="uk-UA" dirty="0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 персоналу, якісна комунікація з пацієнтами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91478-F5F7-497F-AA21-95B8ADCBA675}"/>
              </a:ext>
            </a:extLst>
          </p:cNvPr>
          <p:cNvSpPr txBox="1">
            <a:spLocks/>
          </p:cNvSpPr>
          <p:nvPr/>
        </p:nvSpPr>
        <p:spPr>
          <a:xfrm>
            <a:off x="4900612" y="1184492"/>
            <a:ext cx="4086225" cy="316382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4313" indent="-214313">
              <a:lnSpc>
                <a:spcPct val="105000"/>
              </a:lnSpc>
              <a:spcAft>
                <a:spcPts val="120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Дружній до пацієнтів розклад роботи, наприклад: 8.00 – 20.00, включаючи вихідні дні</a:t>
            </a:r>
            <a:endParaRPr lang="ru-UA" dirty="0">
              <a:solidFill>
                <a:schemeClr val="dk2"/>
              </a:solidFill>
              <a:latin typeface="Inter" panose="020B0604020202020204" charset="0"/>
              <a:ea typeface="Inter" panose="020B0604020202020204" charset="0"/>
            </a:endParaRPr>
          </a:p>
          <a:p>
            <a:pPr marL="214313" indent="-214313">
              <a:lnSpc>
                <a:spcPct val="105000"/>
              </a:lnSpc>
              <a:spcAft>
                <a:spcPts val="120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Поєднання </a:t>
            </a:r>
            <a:r>
              <a:rPr lang="uk-UA" dirty="0" err="1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офлайн</a:t>
            </a:r>
            <a:r>
              <a:rPr lang="uk-UA" dirty="0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rPr>
              <a:t> і онлайн форм реабілітації (консультування, ЛФК…)</a:t>
            </a:r>
          </a:p>
          <a:p>
            <a:endParaRPr lang="uk-UA" sz="1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8565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177">
            <a:alpha val="2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30F53-CEDF-3160-9D16-C391E66A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85ECDA-62BD-29CE-D7DC-D6A25E77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43" y="231806"/>
            <a:ext cx="7770114" cy="884682"/>
          </a:xfrm>
        </p:spPr>
        <p:txBody>
          <a:bodyPr>
            <a:noAutofit/>
          </a:bodyPr>
          <a:lstStyle/>
          <a:p>
            <a:r>
              <a:rPr lang="uk-UA" b="1" u="none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Матеріально-технічне забезпечення, інклюзія</a:t>
            </a:r>
            <a:endParaRPr lang="en-US" u="none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55AA8E-1A20-30B7-3846-F1F4B0FEFE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662" y="1564481"/>
            <a:ext cx="4036606" cy="2757489"/>
          </a:xfrm>
        </p:spPr>
        <p:txBody>
          <a:bodyPr>
            <a:normAutofit fontScale="77500" lnSpcReduction="20000"/>
          </a:bodyPr>
          <a:lstStyle/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Inter" panose="020B0604020202020204" charset="0"/>
                <a:ea typeface="Inter" panose="020B0604020202020204" charset="0"/>
              </a:rPr>
              <a:t>Сучасне обладнання для фізіотерапії, тренажери, необхідний інвентар для занять</a:t>
            </a:r>
          </a:p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Inter" panose="020B0604020202020204" charset="0"/>
                <a:ea typeface="Inter" panose="020B0604020202020204" charset="0"/>
              </a:rPr>
              <a:t>Враховані вимоги щодо безбар’єрності та </a:t>
            </a:r>
            <a:r>
              <a:rPr lang="uk-UA" dirty="0" err="1">
                <a:latin typeface="Inter" panose="020B0604020202020204" charset="0"/>
                <a:ea typeface="Inter" panose="020B0604020202020204" charset="0"/>
              </a:rPr>
              <a:t>інклюзивності</a:t>
            </a:r>
            <a:endParaRPr lang="uk-UA" dirty="0">
              <a:latin typeface="Inter" panose="020B0604020202020204" charset="0"/>
              <a:ea typeface="Inter" panose="020B0604020202020204" charset="0"/>
            </a:endParaRPr>
          </a:p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Inter" panose="020B0604020202020204" charset="0"/>
                <a:ea typeface="Inter" panose="020B0604020202020204" charset="0"/>
              </a:rPr>
              <a:t>Комфортні умови перебування пацієнтів / клієнтів, супроводжуючих осіб </a:t>
            </a:r>
          </a:p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Inter" panose="020B0604020202020204" charset="0"/>
                <a:ea typeface="Inter" panose="020B0604020202020204" charset="0"/>
              </a:rPr>
              <a:t>CR</a:t>
            </a:r>
            <a:r>
              <a:rPr lang="uk-UA" dirty="0">
                <a:latin typeface="Inter" panose="020B0604020202020204" charset="0"/>
                <a:ea typeface="Inter" panose="020B0604020202020204" charset="0"/>
              </a:rPr>
              <a:t>М-система розроблена з урахуванням потреб центр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E9C84942-ECFA-4224-AF12-85E11095821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0" y="1116488"/>
            <a:ext cx="4532327" cy="3482945"/>
          </a:xfrm>
        </p:spPr>
      </p:pic>
    </p:spTree>
    <p:extLst>
      <p:ext uri="{BB962C8B-B14F-4D97-AF65-F5344CB8AC3E}">
        <p14:creationId xmlns:p14="http://schemas.microsoft.com/office/powerpoint/2010/main" val="2763185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61123-15E5-2EF0-090D-0108721F8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E0CBBB-F4BC-A8D2-A738-198CBBFF8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24" y="433410"/>
            <a:ext cx="7770114" cy="530258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A7A688"/>
                </a:solidFill>
                <a:latin typeface="Inter"/>
                <a:ea typeface="Inter"/>
              </a:rPr>
              <a:t>Партнерства</a:t>
            </a:r>
            <a:endParaRPr lang="en-US" sz="3200" b="1" dirty="0">
              <a:solidFill>
                <a:srgbClr val="A7A688"/>
              </a:solidFill>
              <a:latin typeface="Inter"/>
              <a:ea typeface="Inter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9EE0A9-1D8F-A6D6-B4F2-F13D47C07F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4735" y="1385316"/>
            <a:ext cx="4433034" cy="2372868"/>
          </a:xfrm>
        </p:spPr>
        <p:txBody>
          <a:bodyPr>
            <a:normAutofit fontScale="92500" lnSpcReduction="10000"/>
          </a:bodyPr>
          <a:lstStyle/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500" dirty="0">
                <a:latin typeface="Inter" panose="020B0604020202020204" charset="0"/>
                <a:ea typeface="Inter" panose="020B0604020202020204" charset="0"/>
              </a:rPr>
              <a:t>Позитивна репутація та авторитет серед стейкхолдерів щонайменше на регіональному рівні</a:t>
            </a:r>
          </a:p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500" dirty="0">
                <a:latin typeface="Inter" panose="020B0604020202020204" charset="0"/>
                <a:ea typeface="Inter" panose="020B0604020202020204" charset="0"/>
              </a:rPr>
              <a:t>Наявність партнерів із числа представників місцевої влади, медичних закладів (державних/комунальних і приватних), керівництва військових частин та інших структур </a:t>
            </a:r>
            <a:endParaRPr lang="en-US" sz="1500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12D1A664-7E00-4316-BF3F-D450EA846E0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241131" y="1319463"/>
            <a:ext cx="3559969" cy="2373313"/>
          </a:xfrm>
        </p:spPr>
      </p:pic>
    </p:spTree>
    <p:extLst>
      <p:ext uri="{BB962C8B-B14F-4D97-AF65-F5344CB8AC3E}">
        <p14:creationId xmlns:p14="http://schemas.microsoft.com/office/powerpoint/2010/main" val="239309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17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4A198-BF31-403A-DC96-02DE14E3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72" y="321689"/>
            <a:ext cx="8239221" cy="579749"/>
          </a:xfrm>
        </p:spPr>
        <p:txBody>
          <a:bodyPr>
            <a:noAutofit/>
          </a:bodyPr>
          <a:lstStyle/>
          <a:p>
            <a:r>
              <a:rPr lang="uk-UA" sz="3200" b="1" u="none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Стратегічне планування та маркетинг</a:t>
            </a:r>
            <a:endParaRPr lang="ru-UA" sz="3200" u="none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785EA03-FB6C-CCF9-61E1-04004F2A73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68442" y="1256730"/>
            <a:ext cx="4908713" cy="3458146"/>
          </a:xfrm>
        </p:spPr>
        <p:txBody>
          <a:bodyPr>
            <a:noAutofit/>
          </a:bodyPr>
          <a:lstStyle/>
          <a:p>
            <a:pPr marL="214313" indent="-214313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Реклама на старті діяльності</a:t>
            </a:r>
          </a:p>
          <a:p>
            <a:pPr marL="214313" indent="-214313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Позитивна репутація у своїй громаді – «сарафанне радіо» працює добре!</a:t>
            </a:r>
          </a:p>
          <a:p>
            <a:pPr marL="214313" indent="-214313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Відстеження зворотного зв</a:t>
            </a:r>
            <a:r>
              <a:rPr lang="en-US" sz="1600" dirty="0">
                <a:latin typeface="Inter" panose="020B0604020202020204" charset="0"/>
                <a:ea typeface="Inter" panose="020B0604020202020204" charset="0"/>
              </a:rPr>
              <a:t>’</a:t>
            </a:r>
            <a:r>
              <a:rPr lang="uk-UA" sz="1600" dirty="0" err="1">
                <a:latin typeface="Inter" panose="020B0604020202020204" charset="0"/>
                <a:ea typeface="Inter" panose="020B0604020202020204" charset="0"/>
              </a:rPr>
              <a:t>язку</a:t>
            </a: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 та відгуків від пацієнтів – їх оперативне врахування</a:t>
            </a:r>
          </a:p>
          <a:p>
            <a:pPr marL="214313" indent="-214313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Наявність сторінок у соціальних мережах, їх оновлення</a:t>
            </a:r>
          </a:p>
          <a:p>
            <a:pPr marL="214313" indent="-214313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600" dirty="0" err="1">
                <a:latin typeface="Inter" panose="020B0604020202020204" charset="0"/>
                <a:ea typeface="Inter" panose="020B0604020202020204" charset="0"/>
              </a:rPr>
              <a:t>Вебсайт</a:t>
            </a: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 </a:t>
            </a:r>
          </a:p>
          <a:p>
            <a:pPr marL="214313" indent="-214313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600" dirty="0">
                <a:latin typeface="Inter" panose="020B0604020202020204" charset="0"/>
                <a:ea typeface="Inter" panose="020B0604020202020204" charset="0"/>
              </a:rPr>
              <a:t>Наявність стратегії розвитку</a:t>
            </a:r>
            <a:endParaRPr lang="ru-UA" sz="1600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678BD66-2364-4BFB-952F-20C6E6FAD1B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66845" y="1734145"/>
            <a:ext cx="3526473" cy="1675210"/>
          </a:xfrm>
        </p:spPr>
      </p:pic>
    </p:spTree>
    <p:extLst>
      <p:ext uri="{BB962C8B-B14F-4D97-AF65-F5344CB8AC3E}">
        <p14:creationId xmlns:p14="http://schemas.microsoft.com/office/powerpoint/2010/main" val="597079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900014" y="1631103"/>
            <a:ext cx="482213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Виклики</a:t>
            </a:r>
            <a:endParaRPr sz="3600" b="1" dirty="0">
              <a:solidFill>
                <a:srgbClr val="FFCDBA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10512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E22DF-4622-529E-A38A-9627C4EC9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DEFAC-AC53-0C49-0CE5-299CDE6A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73" y="349079"/>
            <a:ext cx="7770114" cy="615099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A7A688"/>
                </a:solidFill>
                <a:latin typeface="Inter"/>
                <a:ea typeface="Inter"/>
              </a:rPr>
              <a:t>Стратегічні та управлінські виклики</a:t>
            </a:r>
            <a:endParaRPr lang="ru-UA" sz="3200" b="1" dirty="0">
              <a:solidFill>
                <a:srgbClr val="A7A688"/>
              </a:solidFill>
              <a:latin typeface="Inter"/>
              <a:ea typeface="Inter"/>
            </a:endParaRPr>
          </a:p>
        </p:txBody>
      </p:sp>
      <p:sp>
        <p:nvSpPr>
          <p:cNvPr id="3" name="Місце для номера слайда 2">
            <a:extLst>
              <a:ext uri="{FF2B5EF4-FFF2-40B4-BE49-F238E27FC236}">
                <a16:creationId xmlns:a16="http://schemas.microsoft.com/office/drawing/2014/main" id="{D71BAFD5-47B4-748C-E35C-3DB9DC31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5F24304-315C-8D6D-90BD-3199A624AD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2628" y="1158169"/>
            <a:ext cx="4733434" cy="3507663"/>
          </a:xfrm>
        </p:spPr>
        <p:txBody>
          <a:bodyPr>
            <a:noAutofit/>
          </a:bodyPr>
          <a:lstStyle/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Безпекові ризики особливо у прифронтових та </a:t>
            </a:r>
            <a:r>
              <a:rPr lang="uk-UA" sz="1300" dirty="0" err="1">
                <a:latin typeface="Inter" panose="020B0604020202020204" charset="0"/>
                <a:ea typeface="Inter" panose="020B0604020202020204" charset="0"/>
              </a:rPr>
              <a:t>деокупованих</a:t>
            </a: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 регіонах</a:t>
            </a:r>
          </a:p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Відсутність цілісного стратегічного бачення розвитку системи реабілітації на рівні держави</a:t>
            </a:r>
          </a:p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Недостатня державна підтримка розвитку мережі</a:t>
            </a:r>
          </a:p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Залежність місцевої політики від політичної кон’юнктури</a:t>
            </a:r>
          </a:p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Недостатня міжвідомча координація та взаємодія</a:t>
            </a:r>
          </a:p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Скорочення підтримки з боку міжнародних партнерів</a:t>
            </a:r>
            <a:br>
              <a:rPr lang="uk-UA" sz="1300" dirty="0">
                <a:latin typeface="Inter" panose="020B0604020202020204" charset="0"/>
                <a:ea typeface="Inter" panose="020B0604020202020204" charset="0"/>
              </a:rPr>
            </a:br>
            <a:endParaRPr lang="ru-UA" sz="1300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60E3C377-5E52-4D9A-B793-ADEA2072064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590908" y="1446083"/>
            <a:ext cx="3117774" cy="2494220"/>
          </a:xfrm>
        </p:spPr>
      </p:pic>
    </p:spTree>
    <p:extLst>
      <p:ext uri="{BB962C8B-B14F-4D97-AF65-F5344CB8AC3E}">
        <p14:creationId xmlns:p14="http://schemas.microsoft.com/office/powerpoint/2010/main" val="635007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177">
            <a:alpha val="2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2C3666-1049-F915-4A34-C7B53D3E7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FD7CD-750B-7783-3F27-E57F1221D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73" y="201451"/>
            <a:ext cx="8360666" cy="977268"/>
          </a:xfrm>
        </p:spPr>
        <p:txBody>
          <a:bodyPr>
            <a:noAutofit/>
          </a:bodyPr>
          <a:lstStyle/>
          <a:p>
            <a:r>
              <a:rPr lang="uk-UA" sz="3000" b="1" u="none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Фінансові, кадрові та організаційні виклики</a:t>
            </a:r>
            <a:endParaRPr lang="ru-UA" sz="3000" u="none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328508-7866-2A3C-E56F-405876BFCC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799" y="1348434"/>
            <a:ext cx="4143375" cy="3502172"/>
          </a:xfrm>
        </p:spPr>
        <p:txBody>
          <a:bodyPr>
            <a:noAutofit/>
          </a:bodyPr>
          <a:lstStyle/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Значні стартові витрати на створення реабілітаційних закладів</a:t>
            </a:r>
          </a:p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Кадровий дефіцит і низька спроможність фахівців</a:t>
            </a:r>
          </a:p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Складність співпраці з НСЗУ</a:t>
            </a:r>
          </a:p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Недостатня інтеграція реабілітації у первинну медичну допомогу</a:t>
            </a:r>
          </a:p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Нерозвинена система дитячої реабілітації та раннього втручання</a:t>
            </a:r>
          </a:p>
          <a:p>
            <a:pPr marL="342900" indent="-342900"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uk-UA" sz="1300" dirty="0">
                <a:latin typeface="Inter" panose="020B0604020202020204" charset="0"/>
                <a:ea typeface="Inter" panose="020B0604020202020204" charset="0"/>
              </a:rPr>
              <a:t>Низька поінформованість пацієнтів та їхніх родин</a:t>
            </a:r>
          </a:p>
          <a:p>
            <a:endParaRPr lang="ru-UA" sz="14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8B68D54-EBF4-42A8-923F-E2DE89B8F1A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b="17782"/>
          <a:stretch/>
        </p:blipFill>
        <p:spPr>
          <a:xfrm>
            <a:off x="5148448" y="1627040"/>
            <a:ext cx="3738377" cy="2378303"/>
          </a:xfrm>
        </p:spPr>
      </p:pic>
    </p:spTree>
    <p:extLst>
      <p:ext uri="{BB962C8B-B14F-4D97-AF65-F5344CB8AC3E}">
        <p14:creationId xmlns:p14="http://schemas.microsoft.com/office/powerpoint/2010/main" val="3706736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64EE9EB-65DD-44D7-A7F9-059736840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7817047" cy="3416400"/>
          </a:xfrm>
        </p:spPr>
        <p:txBody>
          <a:bodyPr/>
          <a:lstStyle/>
          <a:p>
            <a:pPr marL="114300" indent="0" algn="just">
              <a:buNone/>
            </a:pPr>
            <a:r>
              <a:rPr lang="uk-UA" i="1" dirty="0"/>
              <a:t>Дослідження проведено </a:t>
            </a:r>
            <a:r>
              <a:rPr lang="uk-UA" b="1" i="1" dirty="0"/>
              <a:t>АЦ «</a:t>
            </a:r>
            <a:r>
              <a:rPr lang="uk-UA" b="1" i="1" dirty="0" err="1"/>
              <a:t>Соціоконсалтинг</a:t>
            </a:r>
            <a:r>
              <a:rPr lang="uk-UA" b="1" i="1" dirty="0"/>
              <a:t>»</a:t>
            </a:r>
            <a:r>
              <a:rPr lang="uk-UA" i="1" dirty="0"/>
              <a:t> в рамках проекту </a:t>
            </a:r>
            <a:r>
              <a:rPr lang="uk-UA" b="1" i="1" dirty="0"/>
              <a:t>«Відновлення та розвиток: формування сталих мереж реабілітації в українських громадах і регіонах» (4RNetworks </a:t>
            </a:r>
            <a:r>
              <a:rPr lang="uk-UA" b="1" i="1" dirty="0" err="1"/>
              <a:t>in</a:t>
            </a:r>
            <a:r>
              <a:rPr lang="uk-UA" b="1" i="1" dirty="0"/>
              <a:t> </a:t>
            </a:r>
            <a:r>
              <a:rPr lang="uk-UA" b="1" i="1" dirty="0" err="1"/>
              <a:t>Ukraine</a:t>
            </a:r>
            <a:r>
              <a:rPr lang="uk-UA" b="1" i="1" dirty="0"/>
              <a:t>),</a:t>
            </a:r>
            <a:r>
              <a:rPr lang="uk-UA" i="1" dirty="0"/>
              <a:t> який реалізується </a:t>
            </a:r>
            <a:r>
              <a:rPr lang="uk-UA" b="1" i="1" dirty="0"/>
              <a:t>Українським соціальним венчурним фондом (USVF)</a:t>
            </a:r>
            <a:r>
              <a:rPr lang="uk-UA" i="1" dirty="0"/>
              <a:t> у партнерстві з </a:t>
            </a:r>
            <a:r>
              <a:rPr lang="uk-UA" b="1" i="1" dirty="0" err="1"/>
              <a:t>SILab</a:t>
            </a:r>
            <a:r>
              <a:rPr lang="uk-UA" b="1" i="1" dirty="0"/>
              <a:t> </a:t>
            </a:r>
            <a:r>
              <a:rPr lang="uk-UA" b="1" i="1" dirty="0" err="1"/>
              <a:t>Ukraine</a:t>
            </a:r>
            <a:r>
              <a:rPr lang="uk-UA" i="1" dirty="0"/>
              <a:t>, громадською організацією </a:t>
            </a:r>
            <a:r>
              <a:rPr lang="uk-UA" b="1" i="1" dirty="0"/>
              <a:t>«Підтримка сталого підприємництва»</a:t>
            </a:r>
            <a:r>
              <a:rPr lang="uk-UA" i="1" dirty="0"/>
              <a:t> та латвійською організацією </a:t>
            </a:r>
            <a:r>
              <a:rPr lang="uk-UA" b="1" i="1" dirty="0"/>
              <a:t>«</a:t>
            </a:r>
            <a:r>
              <a:rPr lang="uk-UA" b="1" i="1" dirty="0" err="1"/>
              <a:t>New</a:t>
            </a:r>
            <a:r>
              <a:rPr lang="uk-UA" b="1" i="1" dirty="0"/>
              <a:t> </a:t>
            </a:r>
            <a:r>
              <a:rPr lang="uk-UA" b="1" i="1" dirty="0" err="1"/>
              <a:t>Door</a:t>
            </a:r>
            <a:r>
              <a:rPr lang="uk-UA" b="1" i="1" dirty="0"/>
              <a:t>»</a:t>
            </a:r>
            <a:r>
              <a:rPr lang="uk-UA" i="1" dirty="0"/>
              <a:t> за підтримки </a:t>
            </a:r>
            <a:r>
              <a:rPr lang="uk-UA" b="1" i="1" dirty="0"/>
              <a:t>Міністерства закордонних справ Латвії</a:t>
            </a:r>
            <a:endParaRPr lang="en-US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230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900014" y="1631103"/>
            <a:ext cx="482213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Що далі?</a:t>
            </a:r>
            <a:endParaRPr sz="3600" b="1" dirty="0">
              <a:solidFill>
                <a:srgbClr val="FFCDBA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45309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177">
            <a:alpha val="28000"/>
          </a:srgbClr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/>
        </p:nvSpPr>
        <p:spPr>
          <a:xfrm>
            <a:off x="641417" y="734207"/>
            <a:ext cx="7235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uk-UA" sz="2400" b="1" dirty="0">
                <a:solidFill>
                  <a:srgbClr val="382A30"/>
                </a:solidFill>
                <a:latin typeface="Inter"/>
                <a:ea typeface="Inter"/>
              </a:rPr>
              <a:t> До кінця 2025 р. будуть доступні </a:t>
            </a:r>
            <a:endParaRPr lang="uk-UA" sz="2400" b="1" dirty="0">
              <a:solidFill>
                <a:srgbClr val="382A30"/>
              </a:solidFill>
              <a:latin typeface="Inter"/>
              <a:ea typeface="Inter"/>
              <a:sym typeface="Inter"/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1150144" y="1816046"/>
            <a:ext cx="6843712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latin typeface="Inter" panose="020B0604020202020204" charset="0"/>
                <a:ea typeface="Inter" panose="020B0604020202020204" charset="0"/>
              </a:rPr>
              <a:t>Аналітичний звіт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latin typeface="Inter" panose="020B0604020202020204" charset="0"/>
                <a:ea typeface="Inter" panose="020B0604020202020204" charset="0"/>
              </a:rPr>
              <a:t>Методичні рекомендації для топ-менеджерів нових і майбутніх </a:t>
            </a:r>
            <a:r>
              <a:rPr lang="uk-UA" sz="2000" dirty="0" err="1">
                <a:latin typeface="Inter" panose="020B0604020202020204" charset="0"/>
                <a:ea typeface="Inter" panose="020B0604020202020204" charset="0"/>
              </a:rPr>
              <a:t>реабцентрів</a:t>
            </a:r>
            <a:r>
              <a:rPr lang="uk-UA" sz="2000" dirty="0">
                <a:latin typeface="Inter" panose="020B0604020202020204" charset="0"/>
                <a:ea typeface="Inter" panose="020B0604020202020204" charset="0"/>
              </a:rPr>
              <a:t> на рівні громад</a:t>
            </a:r>
            <a:endParaRPr lang="ru-UA" sz="2000" dirty="0">
              <a:latin typeface="Inter" panose="020B0604020202020204" charset="0"/>
              <a:ea typeface="Inter" panose="020B0604020202020204" charset="0"/>
            </a:endParaRP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latin typeface="Inter" panose="020B0604020202020204" charset="0"/>
                <a:ea typeface="Inter" panose="020B0604020202020204" charset="0"/>
              </a:rPr>
              <a:t>Інкубаційна програма для реабілітаційних </a:t>
            </a:r>
            <a:r>
              <a:rPr lang="uk-UA" sz="2000" dirty="0" err="1">
                <a:latin typeface="Inter" panose="020B0604020202020204" charset="0"/>
                <a:ea typeface="Inter" panose="020B0604020202020204" charset="0"/>
              </a:rPr>
              <a:t>стратапів</a:t>
            </a:r>
            <a:r>
              <a:rPr lang="uk-UA" sz="2000" dirty="0">
                <a:latin typeface="Inter" panose="020B0604020202020204" charset="0"/>
                <a:ea typeface="Inter" panose="020B0604020202020204" charset="0"/>
              </a:rPr>
              <a:t> </a:t>
            </a:r>
            <a:endParaRPr lang="ru-RU" sz="2000" dirty="0">
              <a:latin typeface="Inter" panose="020B0604020202020204" charset="0"/>
              <a:ea typeface="Inter" panose="020B060402020202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4" title="web_2870x1619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7625"/>
            <a:ext cx="9144003" cy="45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1416788" y="1029176"/>
            <a:ext cx="67128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uk-UA" sz="4000" dirty="0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Дякую за увагу!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b="1" dirty="0">
              <a:solidFill>
                <a:srgbClr val="FFCDB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EB8133-DD98-46CC-969F-513C42D4AB74}"/>
              </a:ext>
            </a:extLst>
          </p:cNvPr>
          <p:cNvSpPr/>
          <p:nvPr/>
        </p:nvSpPr>
        <p:spPr>
          <a:xfrm>
            <a:off x="1416788" y="2309067"/>
            <a:ext cx="41565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FFCDBA"/>
                </a:solidFill>
                <a:latin typeface="Inter SemiBold"/>
                <a:ea typeface="Inter SemiBold"/>
              </a:rPr>
              <a:t>Демченко Ірина</a:t>
            </a:r>
          </a:p>
          <a:p>
            <a:pPr>
              <a:spcBef>
                <a:spcPts val="1200"/>
              </a:spcBef>
            </a:pPr>
            <a:r>
              <a:rPr lang="uk-UA" sz="1600" dirty="0">
                <a:solidFill>
                  <a:srgbClr val="FFCDBA"/>
                </a:solidFill>
                <a:latin typeface="Inter SemiBold"/>
                <a:ea typeface="Inter SemiBold"/>
              </a:rPr>
              <a:t>Аналітичний центр «</a:t>
            </a:r>
            <a:r>
              <a:rPr lang="uk-UA" sz="1600" dirty="0" err="1">
                <a:solidFill>
                  <a:srgbClr val="FFCDBA"/>
                </a:solidFill>
                <a:latin typeface="Inter SemiBold"/>
                <a:ea typeface="Inter SemiBold"/>
              </a:rPr>
              <a:t>Соціоконсалтинг</a:t>
            </a:r>
            <a:r>
              <a:rPr lang="uk-UA" sz="1600" dirty="0">
                <a:solidFill>
                  <a:srgbClr val="FFCDBA"/>
                </a:solidFill>
                <a:latin typeface="Inter SemiBold"/>
                <a:ea typeface="Inter SemiBold"/>
              </a:rPr>
              <a:t>»</a:t>
            </a:r>
          </a:p>
          <a:p>
            <a:r>
              <a:rPr lang="hr-HR" sz="1600" dirty="0">
                <a:solidFill>
                  <a:srgbClr val="FFCDBA"/>
                </a:solidFill>
                <a:latin typeface="Inter SemiBold"/>
                <a:ea typeface="Inter SemiBold"/>
              </a:rPr>
              <a:t>https:// sociocon.org</a:t>
            </a:r>
            <a:endParaRPr lang="uk-UA" sz="1600" dirty="0">
              <a:solidFill>
                <a:srgbClr val="FFCDBA"/>
              </a:solidFill>
              <a:latin typeface="Inter SemiBold"/>
              <a:ea typeface="Inter SemiBold"/>
            </a:endParaRPr>
          </a:p>
          <a:p>
            <a:r>
              <a:rPr lang="en-US" sz="1600" dirty="0">
                <a:solidFill>
                  <a:srgbClr val="FFCDBA"/>
                </a:solidFill>
                <a:latin typeface="Inter SemiBold"/>
                <a:ea typeface="Inter SemiBold"/>
              </a:rPr>
              <a:t>+38 099 210 22 80</a:t>
            </a:r>
            <a:endParaRPr lang="uk-UA" sz="1600" dirty="0">
              <a:solidFill>
                <a:srgbClr val="FFCDBA"/>
              </a:solidFill>
              <a:latin typeface="Inter SemiBold"/>
              <a:ea typeface="Inter SemiBold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605086-D90C-43EC-9192-F251A38692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414" y="158525"/>
            <a:ext cx="1409700" cy="361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877161" y="216183"/>
            <a:ext cx="72357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382A30"/>
                </a:solidFill>
                <a:latin typeface="Inter"/>
                <a:ea typeface="Inter"/>
                <a:cs typeface="Inter"/>
                <a:sym typeface="Inter"/>
              </a:rPr>
              <a:t>Що саме ми досліджували?</a:t>
            </a:r>
            <a:endParaRPr sz="3200" b="1" dirty="0">
              <a:solidFill>
                <a:srgbClr val="382A3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4184361" y="1466152"/>
            <a:ext cx="4754682" cy="1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uk-UA" sz="1800" dirty="0">
                <a:solidFill>
                  <a:srgbClr val="6C5E6D"/>
                </a:solidFill>
                <a:latin typeface="Inter Medium"/>
                <a:ea typeface="Inter Medium"/>
              </a:rPr>
              <a:t>Чинники, що визначають успішність </a:t>
            </a:r>
            <a:r>
              <a:rPr lang="uk-UA" sz="1800" dirty="0" err="1">
                <a:solidFill>
                  <a:srgbClr val="6C5E6D"/>
                </a:solidFill>
                <a:latin typeface="Inter Medium"/>
                <a:ea typeface="Inter Medium"/>
              </a:rPr>
              <a:t>реабцентрів</a:t>
            </a:r>
            <a:r>
              <a:rPr lang="uk-UA" sz="1800" dirty="0">
                <a:solidFill>
                  <a:srgbClr val="6C5E6D"/>
                </a:solidFill>
                <a:latin typeface="Inter Medium"/>
                <a:ea typeface="Inter Medium"/>
              </a:rPr>
              <a:t> як соціальних підприємств,  покликаних забезпечити доступну та якісну реабілітацію в громадах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6C5E6D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4005936" y="1646874"/>
            <a:ext cx="117600" cy="117600"/>
          </a:xfrm>
          <a:prstGeom prst="ellipse">
            <a:avLst/>
          </a:prstGeom>
          <a:solidFill>
            <a:srgbClr val="A7A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Місце для зображення 9">
            <a:extLst>
              <a:ext uri="{FF2B5EF4-FFF2-40B4-BE49-F238E27FC236}">
                <a16:creationId xmlns:a16="http://schemas.microsoft.com/office/drawing/2014/main" id="{709B28A7-D231-457E-AAA8-1C8CDBD33B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25096" b="25096"/>
          <a:stretch>
            <a:fillRect/>
          </a:stretch>
        </p:blipFill>
        <p:spPr>
          <a:xfrm>
            <a:off x="5715949" y="645196"/>
            <a:ext cx="3223094" cy="2238557"/>
          </a:xfrm>
        </p:spPr>
      </p:pic>
      <p:pic>
        <p:nvPicPr>
          <p:cNvPr id="13" name="Місце для зображення 9">
            <a:extLst>
              <a:ext uri="{FF2B5EF4-FFF2-40B4-BE49-F238E27FC236}">
                <a16:creationId xmlns:a16="http://schemas.microsoft.com/office/drawing/2014/main" id="{E1D3CEDD-D014-4FF3-B198-8CA997D7AD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096" b="25096"/>
          <a:stretch>
            <a:fillRect/>
          </a:stretch>
        </p:blipFill>
        <p:spPr>
          <a:xfrm>
            <a:off x="327505" y="1240491"/>
            <a:ext cx="3511927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2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505686" y="417726"/>
            <a:ext cx="72357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A7A688"/>
                </a:solidFill>
                <a:latin typeface="Inter"/>
                <a:ea typeface="Inter"/>
                <a:cs typeface="Inter"/>
                <a:sym typeface="Inter"/>
              </a:rPr>
              <a:t>Навіщо це дослідження?</a:t>
            </a:r>
            <a:endParaRPr sz="3200" b="1" dirty="0">
              <a:solidFill>
                <a:srgbClr val="A7A68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199116" y="1381233"/>
            <a:ext cx="7689390" cy="286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None/>
            </a:pPr>
            <a:r>
              <a:rPr lang="uk-UA" sz="1600" dirty="0">
                <a:solidFill>
                  <a:schemeClr val="tx1"/>
                </a:solidFill>
              </a:rPr>
              <a:t>В Україні зараз бракує реабілітаційних центрів, а попит на них постійно зростає</a:t>
            </a:r>
          </a:p>
          <a:p>
            <a:pPr lvl="0">
              <a:buNone/>
            </a:pPr>
            <a:endParaRPr lang="uk-UA" sz="1600" dirty="0">
              <a:solidFill>
                <a:schemeClr val="tx1"/>
              </a:solidFill>
            </a:endParaRPr>
          </a:p>
          <a:p>
            <a:pPr lvl="0">
              <a:buNone/>
            </a:pPr>
            <a:r>
              <a:rPr lang="uk-UA" sz="1600" dirty="0">
                <a:solidFill>
                  <a:schemeClr val="tx1"/>
                </a:solidFill>
              </a:rPr>
              <a:t>Є незадоволений запит на аналіз найкращих практик: </a:t>
            </a:r>
          </a:p>
          <a:p>
            <a:pPr lvl="0">
              <a:buNone/>
            </a:pPr>
            <a:r>
              <a:rPr lang="uk-UA" sz="1600" dirty="0">
                <a:solidFill>
                  <a:schemeClr val="tx1"/>
                </a:solidFill>
              </a:rPr>
              <a:t>         - Які моделі </a:t>
            </a:r>
            <a:r>
              <a:rPr lang="uk-UA" sz="1600" dirty="0" err="1">
                <a:solidFill>
                  <a:schemeClr val="tx1"/>
                </a:solidFill>
              </a:rPr>
              <a:t>реабцентрів</a:t>
            </a:r>
            <a:r>
              <a:rPr lang="uk-UA" sz="1600" dirty="0">
                <a:solidFill>
                  <a:schemeClr val="tx1"/>
                </a:solidFill>
              </a:rPr>
              <a:t> працюють?</a:t>
            </a:r>
          </a:p>
          <a:p>
            <a:pPr lvl="0">
              <a:buNone/>
            </a:pPr>
            <a:r>
              <a:rPr lang="uk-UA" sz="1600" dirty="0">
                <a:solidFill>
                  <a:schemeClr val="tx1"/>
                </a:solidFill>
              </a:rPr>
              <a:t>         - Що не працює? </a:t>
            </a:r>
          </a:p>
          <a:p>
            <a:pPr lvl="0">
              <a:buNone/>
            </a:pPr>
            <a:r>
              <a:rPr lang="uk-UA" sz="1600" dirty="0">
                <a:solidFill>
                  <a:schemeClr val="tx1"/>
                </a:solidFill>
              </a:rPr>
              <a:t>         - Чому не усіх, хто хотів би надавати реабілітаційні послуги, очікує успіх?</a:t>
            </a:r>
          </a:p>
          <a:p>
            <a:pPr lvl="0">
              <a:buNone/>
            </a:pPr>
            <a:endParaRPr lang="uk-UA" sz="1600" dirty="0">
              <a:solidFill>
                <a:schemeClr val="tx1"/>
              </a:solidFill>
            </a:endParaRPr>
          </a:p>
          <a:p>
            <a:pPr lvl="0">
              <a:buNone/>
            </a:pPr>
            <a:r>
              <a:rPr lang="uk-UA" sz="1600" dirty="0">
                <a:solidFill>
                  <a:schemeClr val="tx1"/>
                </a:solidFill>
              </a:rPr>
              <a:t>Виходячи із практичного досвіду, підготувати рекомендації із сталого розвитку для топ-менеджерів нових і майбутніх </a:t>
            </a:r>
            <a:r>
              <a:rPr lang="uk-UA" sz="1600" dirty="0" err="1">
                <a:solidFill>
                  <a:schemeClr val="tx1"/>
                </a:solidFill>
              </a:rPr>
              <a:t>реабцентрів</a:t>
            </a:r>
            <a:r>
              <a:rPr lang="uk-UA" sz="1600" dirty="0">
                <a:solidFill>
                  <a:schemeClr val="tx1"/>
                </a:solidFill>
              </a:rPr>
              <a:t> на рівні громад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847886" y="1503164"/>
            <a:ext cx="117600" cy="117600"/>
          </a:xfrm>
          <a:prstGeom prst="ellipse">
            <a:avLst/>
          </a:prstGeom>
          <a:solidFill>
            <a:srgbClr val="A7A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15"/>
          <p:cNvSpPr/>
          <p:nvPr/>
        </p:nvSpPr>
        <p:spPr>
          <a:xfrm>
            <a:off x="847886" y="2240854"/>
            <a:ext cx="117600" cy="117600"/>
          </a:xfrm>
          <a:prstGeom prst="ellipse">
            <a:avLst/>
          </a:prstGeom>
          <a:solidFill>
            <a:srgbClr val="A7A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75;p15"/>
          <p:cNvSpPr/>
          <p:nvPr/>
        </p:nvSpPr>
        <p:spPr>
          <a:xfrm>
            <a:off x="847886" y="3457440"/>
            <a:ext cx="117600" cy="117600"/>
          </a:xfrm>
          <a:prstGeom prst="ellipse">
            <a:avLst/>
          </a:prstGeom>
          <a:solidFill>
            <a:srgbClr val="A7A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549970" y="1581097"/>
            <a:ext cx="5182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Методи дослідження</a:t>
            </a:r>
            <a:endParaRPr sz="3600" dirty="0">
              <a:solidFill>
                <a:srgbClr val="FFCDBA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3929857" y="208429"/>
            <a:ext cx="475694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382A30"/>
                </a:solidFill>
                <a:latin typeface="Inter"/>
                <a:ea typeface="Inter"/>
                <a:cs typeface="Inter"/>
                <a:sym typeface="Inter"/>
              </a:rPr>
              <a:t>Джерела даних</a:t>
            </a:r>
            <a:endParaRPr sz="3200" b="1" dirty="0">
              <a:solidFill>
                <a:srgbClr val="382A3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9" name="Google Shape;89;p17" title="colleagues-working-together-full-shot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3160058" cy="51435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Объект 12">
            <a:extLst>
              <a:ext uri="{FF2B5EF4-FFF2-40B4-BE49-F238E27FC236}">
                <a16:creationId xmlns:a16="http://schemas.microsoft.com/office/drawing/2014/main" id="{45D7E742-A243-4292-8AF3-00B3CA1BAB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440046"/>
              </p:ext>
            </p:extLst>
          </p:nvPr>
        </p:nvGraphicFramePr>
        <p:xfrm>
          <a:off x="3279011" y="1158266"/>
          <a:ext cx="5790160" cy="3601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485507" y="185944"/>
            <a:ext cx="55179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>
                <a:solidFill>
                  <a:srgbClr val="A7A688"/>
                </a:solidFill>
                <a:latin typeface="Inter"/>
                <a:ea typeface="Inter"/>
                <a:cs typeface="Inter"/>
                <a:sym typeface="Inter"/>
              </a:rPr>
              <a:t>Обрані центри</a:t>
            </a:r>
            <a:endParaRPr sz="3600" b="1" dirty="0">
              <a:solidFill>
                <a:srgbClr val="A7A68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3EFDDE3-38A9-40CB-ACB7-A50EF4341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461716"/>
              </p:ext>
            </p:extLst>
          </p:nvPr>
        </p:nvGraphicFramePr>
        <p:xfrm>
          <a:off x="542239" y="996500"/>
          <a:ext cx="4029761" cy="37540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29761">
                  <a:extLst>
                    <a:ext uri="{9D8B030D-6E8A-4147-A177-3AD203B41FA5}">
                      <a16:colId xmlns:a16="http://schemas.microsoft.com/office/drawing/2014/main" val="2366306808"/>
                    </a:ext>
                  </a:extLst>
                </a:gridCol>
              </a:tblGrid>
              <a:tr h="49180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2400" b="1" i="0" u="none" strike="noStrike" kern="1200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УКРАЇНА</a:t>
                      </a:r>
                      <a:endParaRPr lang="ru-RU" sz="2400" b="1" i="0" u="none" strike="noStrike" kern="1200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rgbClr val="8D91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431012"/>
                  </a:ext>
                </a:extLst>
              </a:tr>
              <a:tr h="73770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ТОВ «Центр відновлення фізичних функцій дитини Тетяни </a:t>
                      </a:r>
                      <a:r>
                        <a:rPr lang="uk-UA" sz="1300" dirty="0" err="1">
                          <a:solidFill>
                            <a:schemeClr val="tx1"/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Івчатової</a:t>
                      </a:r>
                      <a:r>
                        <a:rPr lang="uk-UA" sz="1300" dirty="0">
                          <a:solidFill>
                            <a:schemeClr val="tx1"/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 «САМОТУЖКА ПЛЮС»», м. Київ</a:t>
                      </a:r>
                      <a:endParaRPr lang="ru-RU" sz="1300" dirty="0">
                        <a:solidFill>
                          <a:schemeClr val="tx1"/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501032"/>
                  </a:ext>
                </a:extLst>
              </a:tr>
              <a:tr h="52459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ТОВ «Клініка терапії та реабілітації «МЕДІКАСАНО», м. Миколаїв</a:t>
                      </a:r>
                      <a:endParaRPr lang="ru-RU" sz="1300" dirty="0">
                        <a:solidFill>
                          <a:schemeClr val="tx1"/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15885"/>
                  </a:ext>
                </a:extLst>
              </a:tr>
              <a:tr h="52459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ТОВ «Реабілітаційний центр «VIDNOVA», м. Суми</a:t>
                      </a:r>
                      <a:endParaRPr lang="ru-RU" sz="1300" dirty="0">
                        <a:solidFill>
                          <a:schemeClr val="tx1"/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599026"/>
                  </a:ext>
                </a:extLst>
              </a:tr>
              <a:tr h="73770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БО «ПЕРШИЙ ДОБРОВОЛЬЧИЙ ХІРУРГІЧНИЙ ШПИТАЛЬ», м. Івано-Франківськ</a:t>
                      </a:r>
                      <a:endParaRPr lang="ru-RU" sz="1300" dirty="0">
                        <a:solidFill>
                          <a:schemeClr val="tx1"/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345507"/>
                  </a:ext>
                </a:extLst>
              </a:tr>
              <a:tr h="73770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latin typeface="Inter" panose="020B0604020202020204" charset="0"/>
                          <a:ea typeface="Inter" panose="020B0604020202020204" charset="0"/>
                        </a:rPr>
                        <a:t>Відділення медико-соціальної реабілітації КУ «ЦЕНТР НАДАННЯ СОЦІАЛЬНИХ ПОСЛУГ» Золотоніської міської ради</a:t>
                      </a:r>
                      <a:endParaRPr lang="ru-RU" sz="1300" dirty="0">
                        <a:solidFill>
                          <a:schemeClr val="tx1"/>
                        </a:solidFill>
                        <a:latin typeface="Inter" panose="020B0604020202020204" charset="0"/>
                        <a:ea typeface="Inter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189179"/>
                  </a:ext>
                </a:extLst>
              </a:tr>
            </a:tbl>
          </a:graphicData>
        </a:graphic>
      </p:graphicFrame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DD447C8-6336-4152-81BD-F8FADEDB4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309054"/>
              </p:ext>
            </p:extLst>
          </p:nvPr>
        </p:nvGraphicFramePr>
        <p:xfrm>
          <a:off x="5029199" y="996499"/>
          <a:ext cx="3713629" cy="37540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13629">
                  <a:extLst>
                    <a:ext uri="{9D8B030D-6E8A-4147-A177-3AD203B41FA5}">
                      <a16:colId xmlns:a16="http://schemas.microsoft.com/office/drawing/2014/main" val="358877195"/>
                    </a:ext>
                  </a:extLst>
                </a:gridCol>
              </a:tblGrid>
              <a:tr h="55388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ЛАТВІЯ</a:t>
                      </a:r>
                      <a:endParaRPr lang="ru-RU" sz="2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8D91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292582"/>
                  </a:ext>
                </a:extLst>
              </a:tr>
              <a:tr h="44926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cap="all" dirty="0">
                          <a:solidFill>
                            <a:schemeClr val="tx1"/>
                          </a:solidFill>
                        </a:rPr>
                        <a:t>РЦ </a:t>
                      </a:r>
                      <a:r>
                        <a:rPr lang="lv-LV" sz="1600" cap="all" dirty="0">
                          <a:solidFill>
                            <a:schemeClr val="tx1"/>
                          </a:solidFill>
                        </a:rPr>
                        <a:t>«Poga» </a:t>
                      </a:r>
                      <a:endParaRPr lang="uk-UA" sz="1600" cap="al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963618"/>
                  </a:ext>
                </a:extLst>
              </a:tr>
              <a:tr h="70158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Центр тривалої соціальної реабілітації «R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ATNIEKI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677139"/>
                  </a:ext>
                </a:extLst>
              </a:tr>
              <a:tr h="44926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</a:rPr>
                        <a:t>РЦ </a:t>
                      </a:r>
                      <a:r>
                        <a:rPr lang="lv-LV" sz="1600" cap="all" dirty="0">
                          <a:solidFill>
                            <a:schemeClr val="tx1"/>
                          </a:solidFill>
                        </a:rPr>
                        <a:t>«Capital clinic riga» </a:t>
                      </a:r>
                      <a:endParaRPr lang="uk-UA" sz="1600" cap="al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782034"/>
                  </a:ext>
                </a:extLst>
              </a:tr>
              <a:tr h="44926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cap="all" dirty="0">
                          <a:solidFill>
                            <a:schemeClr val="tx1"/>
                          </a:solidFill>
                        </a:rPr>
                        <a:t>РЦ </a:t>
                      </a:r>
                      <a:r>
                        <a:rPr lang="lv-LV" sz="1600" cap="all" dirty="0">
                          <a:solidFill>
                            <a:schemeClr val="tx1"/>
                          </a:solidFill>
                        </a:rPr>
                        <a:t>«Dižvanagi» </a:t>
                      </a:r>
                      <a:endParaRPr lang="uk-UA" sz="1600" cap="al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167368"/>
                  </a:ext>
                </a:extLst>
              </a:tr>
              <a:tr h="44926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cap="all" dirty="0">
                          <a:solidFill>
                            <a:schemeClr val="tx1"/>
                          </a:solidFill>
                        </a:rPr>
                        <a:t>ТОВ </a:t>
                      </a:r>
                      <a:r>
                        <a:rPr lang="lv-LV" sz="1600" cap="all" dirty="0">
                          <a:solidFill>
                            <a:schemeClr val="tx1"/>
                          </a:solidFill>
                        </a:rPr>
                        <a:t>«Jaunķemeri» </a:t>
                      </a:r>
                      <a:endParaRPr lang="uk-UA" sz="1600" cap="al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718984"/>
                  </a:ext>
                </a:extLst>
              </a:tr>
              <a:tr h="70158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</a:rPr>
                        <a:t>Національний реабілітаційний центр «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VAIVARI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157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177">
            <a:alpha val="27000"/>
          </a:srgbClr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456932" y="193088"/>
            <a:ext cx="55179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>
                <a:solidFill>
                  <a:schemeClr val="tx1"/>
                </a:solidFill>
                <a:latin typeface="Inter"/>
                <a:ea typeface="Inter"/>
                <a:cs typeface="Inter"/>
                <a:sym typeface="Inter"/>
              </a:rPr>
              <a:t>Складові аналізу</a:t>
            </a:r>
            <a:endParaRPr sz="3600" b="1" dirty="0">
              <a:solidFill>
                <a:schemeClr val="tx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DCF5B122-0421-4829-9B1E-F151BD078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500" y="1149724"/>
            <a:ext cx="4045200" cy="2888451"/>
          </a:xfrm>
        </p:spPr>
        <p:txBody>
          <a:bodyPr>
            <a:normAutofit fontScale="25000" lnSpcReduction="20000"/>
          </a:bodyPr>
          <a:lstStyle/>
          <a:p>
            <a:pPr marL="342900" lvl="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Форма власності</a:t>
            </a:r>
          </a:p>
          <a:p>
            <a:pPr marL="342900" lvl="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Організаційно-правова форма</a:t>
            </a:r>
          </a:p>
          <a:p>
            <a:pPr marL="342900" lvl="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Послуги</a:t>
            </a:r>
            <a:endParaRPr lang="uk-UA" sz="4800" dirty="0">
              <a:latin typeface="Inter" panose="020B0604020202020204" charset="0"/>
              <a:ea typeface="Inter" panose="020B0604020202020204" charset="0"/>
            </a:endParaRPr>
          </a:p>
          <a:p>
            <a:pPr marL="342900" lvl="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Цільова аудиторія</a:t>
            </a:r>
            <a:r>
              <a:rPr lang="uk-UA" sz="4800" dirty="0">
                <a:latin typeface="Inter" panose="020B0604020202020204" charset="0"/>
                <a:ea typeface="Inter" panose="020B0604020202020204" charset="0"/>
              </a:rPr>
              <a:t> та </a:t>
            </a: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шлях пацієнта</a:t>
            </a:r>
            <a:endParaRPr lang="uk-UA" sz="4800" dirty="0">
              <a:latin typeface="Inter" panose="020B0604020202020204" charset="0"/>
              <a:ea typeface="Inter" panose="020B0604020202020204" charset="0"/>
            </a:endParaRPr>
          </a:p>
          <a:p>
            <a:pPr marL="342900" lvl="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Команда </a:t>
            </a:r>
            <a:endParaRPr lang="uk-UA" sz="4800" dirty="0">
              <a:latin typeface="Inter" panose="020B0604020202020204" charset="0"/>
              <a:ea typeface="Inter" panose="020B0604020202020204" charset="0"/>
            </a:endParaRPr>
          </a:p>
          <a:p>
            <a:pPr marL="342900" lvl="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Матеріально-технічне забезпечення</a:t>
            </a:r>
          </a:p>
          <a:p>
            <a:pPr marL="342900" lvl="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Джерела фінансування </a:t>
            </a:r>
          </a:p>
          <a:p>
            <a:pPr marL="342900" lvl="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Використання цифрових інструментів</a:t>
            </a:r>
          </a:p>
          <a:p>
            <a:pPr marL="342900" lvl="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Маркетингова стратегія / залучення нових клієнтів</a:t>
            </a:r>
          </a:p>
          <a:p>
            <a:pPr marL="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UA" sz="4800" dirty="0">
                <a:latin typeface="Inter" panose="020B0604020202020204" charset="0"/>
                <a:ea typeface="Inter" panose="020B0604020202020204" charset="0"/>
              </a:rPr>
              <a:t>Партнерства</a:t>
            </a:r>
            <a:endParaRPr lang="uk-UA" sz="4800" dirty="0">
              <a:latin typeface="Inter" panose="020B0604020202020204" charset="0"/>
              <a:ea typeface="Inter" panose="020B0604020202020204" charset="0"/>
            </a:endParaRPr>
          </a:p>
          <a:p>
            <a:pPr algn="just"/>
            <a:endParaRPr lang="ru-RU" dirty="0"/>
          </a:p>
        </p:txBody>
      </p:sp>
      <p:graphicFrame>
        <p:nvGraphicFramePr>
          <p:cNvPr id="8" name="Місце для вмісту 1">
            <a:extLst>
              <a:ext uri="{FF2B5EF4-FFF2-40B4-BE49-F238E27FC236}">
                <a16:creationId xmlns:a16="http://schemas.microsoft.com/office/drawing/2014/main" id="{580B91D9-F5C7-4A36-B7D0-AF86FF76FE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044388"/>
              </p:ext>
            </p:extLst>
          </p:nvPr>
        </p:nvGraphicFramePr>
        <p:xfrm>
          <a:off x="4667046" y="759943"/>
          <a:ext cx="4409719" cy="3994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979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549970" y="1581097"/>
            <a:ext cx="5182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>
                <a:solidFill>
                  <a:srgbClr val="FFCDB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Чинники стійкості</a:t>
            </a:r>
            <a:endParaRPr sz="3600" dirty="0">
              <a:solidFill>
                <a:srgbClr val="FFCDBA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84653899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795</Words>
  <Application>Microsoft Office PowerPoint</Application>
  <PresentationFormat>Екран (16:9)</PresentationFormat>
  <Paragraphs>134</Paragraphs>
  <Slides>22</Slides>
  <Notes>16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9" baseType="lpstr">
      <vt:lpstr>Inter</vt:lpstr>
      <vt:lpstr>Inter SemiBold</vt:lpstr>
      <vt:lpstr>Lexend</vt:lpstr>
      <vt:lpstr>Arial</vt:lpstr>
      <vt:lpstr>Inter Medium</vt:lpstr>
      <vt:lpstr>Wingdings</vt:lpstr>
      <vt:lpstr>Simple Light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Джерела фінансування</vt:lpstr>
      <vt:lpstr>Презентація PowerPoint</vt:lpstr>
      <vt:lpstr>Презентація PowerPoint</vt:lpstr>
      <vt:lpstr>Матеріально-технічне забезпечення, інклюзія</vt:lpstr>
      <vt:lpstr>Партнерства</vt:lpstr>
      <vt:lpstr>Стратегічне планування та маркетинг</vt:lpstr>
      <vt:lpstr>Презентація PowerPoint</vt:lpstr>
      <vt:lpstr>Стратегічні та управлінські виклики</vt:lpstr>
      <vt:lpstr>Фінансові, кадрові та організаційні виклики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Наталія Булига</cp:lastModifiedBy>
  <cp:revision>19</cp:revision>
  <dcterms:modified xsi:type="dcterms:W3CDTF">2026-04-28T09:29:26Z</dcterms:modified>
</cp:coreProperties>
</file>